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8"/>
  </p:notesMasterIdLst>
  <p:sldIdLst>
    <p:sldId id="262" r:id="rId5"/>
    <p:sldId id="259" r:id="rId6"/>
    <p:sldId id="260" r:id="rId7"/>
  </p:sldIdLst>
  <p:sldSz cx="50399950" cy="25199975"/>
  <p:notesSz cx="6858000" cy="9144000"/>
  <p:defaultTextStyle>
    <a:defPPr>
      <a:defRPr lang="nl-BE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9" autoAdjust="0"/>
  </p:normalViewPr>
  <p:slideViewPr>
    <p:cSldViewPr snapToGrid="0">
      <p:cViewPr varScale="1">
        <p:scale>
          <a:sx n="30" d="100"/>
          <a:sy n="30" d="100"/>
        </p:scale>
        <p:origin x="20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500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8475B-AB4D-4ABC-81B1-CFC644CA56E2}" type="datetimeFigureOut">
              <a:rPr lang="en-BE" smtClean="0"/>
              <a:t>14/03/2023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F790E-AFA1-4DCF-B696-803C442A457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5718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D78C-29D5-C680-EC9F-E18C555C9F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985" y="3814023"/>
            <a:ext cx="37799963" cy="33289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95183-702E-DEAC-2A4C-521B24C9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2DED0-9D3F-A517-D68B-2C0E5FBA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FF619764-658B-DC0A-062E-94531B53D5C5}"/>
              </a:ext>
            </a:extLst>
          </p:cNvPr>
          <p:cNvSpPr txBox="1">
            <a:spLocks/>
          </p:cNvSpPr>
          <p:nvPr userDrawn="1"/>
        </p:nvSpPr>
        <p:spPr>
          <a:xfrm>
            <a:off x="6299985" y="6756820"/>
            <a:ext cx="37799963" cy="482999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E6CAE94-C417-D0BD-91B7-3421C89F80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9977" y="8128261"/>
            <a:ext cx="37675277" cy="55925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Author(s)</a:t>
            </a:r>
            <a:endParaRPr lang="en-B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89F8A1-98B8-F006-134D-7C51796C89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9985" y="15716259"/>
            <a:ext cx="37799963" cy="545328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/>
            </a:lvl1pPr>
          </a:lstStyle>
          <a:p>
            <a:r>
              <a:rPr lang="nl-BE" dirty="0">
                <a:solidFill>
                  <a:schemeClr val="tx1"/>
                </a:solidFill>
              </a:rPr>
              <a:t>COI </a:t>
            </a:r>
            <a:r>
              <a:rPr lang="nl-BE" dirty="0" err="1">
                <a:solidFill>
                  <a:schemeClr val="tx1"/>
                </a:solidFill>
              </a:rPr>
              <a:t>Disclosure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E9341E-7570-416D-51A0-5D0B3B3B1C4A}"/>
              </a:ext>
            </a:extLst>
          </p:cNvPr>
          <p:cNvSpPr txBox="1"/>
          <p:nvPr userDrawn="1"/>
        </p:nvSpPr>
        <p:spPr>
          <a:xfrm>
            <a:off x="6299983" y="14255218"/>
            <a:ext cx="37675273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7143" dirty="0"/>
              <a:t>COI </a:t>
            </a:r>
            <a:r>
              <a:rPr lang="nl-BE" sz="7143" dirty="0" err="1"/>
              <a:t>Disclosure</a:t>
            </a:r>
            <a:r>
              <a:rPr lang="nl-BE" sz="7143" dirty="0"/>
              <a:t>:</a:t>
            </a:r>
            <a:endParaRPr lang="en-BE" sz="7143" dirty="0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61081A15-9E31-8AA5-06CD-A9386050A2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422" y="21003433"/>
            <a:ext cx="4070532" cy="361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18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6DC4-774A-D15B-879B-937280F4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479F0-DDA4-34B6-84FE-A3C1F757E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0146D-BBB0-F9BF-DFAB-3BFFBBE21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C4400-F7DA-74AF-7672-81F298908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3975C-EC95-AE95-158C-959C107F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CD04-D884-8D41-CA28-5775D3CC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0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49A2-21A5-F424-CC35-29FC53F9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FAEAA-46E4-2F60-854F-B67095416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4997" y="6708329"/>
            <a:ext cx="43469957" cy="145377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F2878-5D54-A63E-92FD-4E8E44B9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4D50B-75AE-4E1D-6307-EA6248F7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6D937-6A36-B9D0-F9F0-45766719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589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EFDFA-29AE-60CC-151B-4A9E2E84F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067464" y="1341667"/>
            <a:ext cx="10867489" cy="197686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9C6C-469C-37BD-F168-08A932493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4997" y="1341667"/>
            <a:ext cx="31972468" cy="197686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F766F-795D-06AE-5179-C763CEFA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EA352-6F33-FBA8-0B40-4CB4C769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E0845-6ED2-29A3-1AE8-DAB1AAC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978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124164"/>
            <a:ext cx="37799963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3235822"/>
            <a:ext cx="37799963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1419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043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637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250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9958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5720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78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FF4C-EDA1-C9CF-5C06-CE5A03483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994" y="4124166"/>
            <a:ext cx="37799963" cy="3512192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US" dirty="0"/>
              <a:t>Click to edit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4CACC-10D3-5189-D795-4928167A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AD917-8872-F6C7-574D-6D6C5D62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09C47-91EB-09E9-B148-CD903D56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5060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180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9753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5080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341665"/>
            <a:ext cx="10867489" cy="2135581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341665"/>
            <a:ext cx="31972468" cy="2135581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021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D78C-29D5-C680-EC9F-E18C555C9F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985" y="3814023"/>
            <a:ext cx="37799963" cy="33289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nl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95183-702E-DEAC-2A4C-521B24C9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2DED0-9D3F-A517-D68B-2C0E5FBA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FF619764-658B-DC0A-062E-94531B53D5C5}"/>
              </a:ext>
            </a:extLst>
          </p:cNvPr>
          <p:cNvSpPr txBox="1">
            <a:spLocks/>
          </p:cNvSpPr>
          <p:nvPr userDrawn="1"/>
        </p:nvSpPr>
        <p:spPr>
          <a:xfrm>
            <a:off x="6299985" y="6756820"/>
            <a:ext cx="37799963" cy="482999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E6CAE94-C417-D0BD-91B7-3421C89F80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9977" y="8128261"/>
            <a:ext cx="37675277" cy="55925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Author(s)</a:t>
            </a:r>
            <a:endParaRPr lang="en-B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89F8A1-98B8-F006-134D-7C51796C89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9985" y="15716259"/>
            <a:ext cx="37799963" cy="545328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/>
            </a:lvl1pPr>
          </a:lstStyle>
          <a:p>
            <a:r>
              <a:rPr lang="nl-BE" dirty="0">
                <a:solidFill>
                  <a:schemeClr val="tx1"/>
                </a:solidFill>
              </a:rPr>
              <a:t>COI </a:t>
            </a:r>
            <a:r>
              <a:rPr lang="nl-BE" dirty="0" err="1">
                <a:solidFill>
                  <a:schemeClr val="tx1"/>
                </a:solidFill>
              </a:rPr>
              <a:t>Disclosure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E9341E-7570-416D-51A0-5D0B3B3B1C4A}"/>
              </a:ext>
            </a:extLst>
          </p:cNvPr>
          <p:cNvSpPr txBox="1"/>
          <p:nvPr userDrawn="1"/>
        </p:nvSpPr>
        <p:spPr>
          <a:xfrm>
            <a:off x="6299983" y="14255218"/>
            <a:ext cx="37675273" cy="119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7143" dirty="0"/>
              <a:t>COI </a:t>
            </a:r>
            <a:r>
              <a:rPr lang="nl-BE" sz="7143" dirty="0" err="1"/>
              <a:t>Disclosure</a:t>
            </a:r>
            <a:r>
              <a:rPr lang="nl-BE" sz="7143" dirty="0"/>
              <a:t>:</a:t>
            </a:r>
            <a:endParaRPr lang="en-BE" sz="7143" dirty="0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61081A15-9E31-8AA5-06CD-A9386050A2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422" y="21003433"/>
            <a:ext cx="4070532" cy="361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6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124164"/>
            <a:ext cx="37799963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3235822"/>
            <a:ext cx="37799963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6380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54710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1636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0779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839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83B8-B927-0C6C-A292-66F0B2A4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E5B60-1A06-D30F-5B6E-47BE078B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84494-D1E9-7A8E-7CF5-7C4E303E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872F6-60D7-D1E3-B20D-0D6C7764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CC076-4A98-9774-5CB5-9D6BD391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90495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70372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67538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03045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91704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37505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341665"/>
            <a:ext cx="10867489" cy="2135581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341665"/>
            <a:ext cx="31972468" cy="2135581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802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D29EB-142D-E5AF-124C-DA4799E5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 marL="0" indent="0">
              <a:buFontTx/>
              <a:buNone/>
              <a:defRPr sz="6000"/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57B2C-0DBA-4450-8D0A-80487DED4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0" lang="nl-B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Click to edit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3ED3A-4E7B-B3FB-06D3-BBAFB633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F4B84-EAAF-156C-F300-3EFB6E07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D3A3D-68F7-7E4E-8C72-D1418F89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962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0BCD-4112-4ECE-47E4-25BD9F3E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DDE6B-8D36-134E-7A5B-636D5D85A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9E641-3D25-9F32-ED26-8D8DE59C5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CB134-15BC-082E-9023-50313402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D5086-CC44-3B0D-4C3E-55E61ECD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F8FE1-763F-F9E0-2147-8E7C03E5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848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3761-5181-BC99-5DE6-C61EEF843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57D17-7199-015E-2045-2BFDEA8B0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91267-FCE3-E4B0-7745-A20F19151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4"/>
            <a:endParaRPr lang="nl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35FCB7-5EC6-5673-5CE4-67B8F5383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95BF66-85F6-D23C-702F-73BD0D0FE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3929E-212C-4ED1-1F4A-63D71AD1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812B8-4585-459B-9F66-75009569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7FB5D4-BED1-D3C3-EBBD-7A069E8C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90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822A9-A372-F19C-F711-CB8858B2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B9000-830A-2BBE-A948-A27B4DF5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D58CD-583A-D851-C7AC-F6FF9B95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5FD46-C0CF-D064-7E3B-CAAE57ED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552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89C0C-920E-5E1A-F6AC-E6B91006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B65093-6C2B-EE72-7072-37E672F3C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F5F7F-8AD8-0765-9465-594B98AC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463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EBC2-FDFB-EE73-E284-0CA02451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060A-A9BC-C575-A9B7-FD2ED68A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5AD13-8774-6E89-3B4D-ADE6F31E1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8E311-4D78-1127-4DFD-46517996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2C8D1-4EB8-728C-A77D-0F266774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A5389-259E-0526-B98B-399FF6A9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129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073FE-E6D8-B543-5641-2D3E7B29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C8909-B6FF-7344-0EFA-48D5953F6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68E58-F888-3E8D-6078-85731607E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F4138079-672A-2ECB-9465-9D9BBE4FD1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75600"/>
          <a:stretch/>
        </p:blipFill>
        <p:spPr>
          <a:xfrm>
            <a:off x="0" y="20856415"/>
            <a:ext cx="5991989" cy="4099203"/>
          </a:xfrm>
          <a:prstGeom prst="rect">
            <a:avLst/>
          </a:prstGeom>
        </p:spPr>
      </p:pic>
      <p:pic>
        <p:nvPicPr>
          <p:cNvPr id="12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31A1F308-1239-0ED0-7E6B-9B8D21D4A9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0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97AB7-88D2-56A7-4028-EFC89F46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D891A-B07B-9530-B1E5-9549509F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BF1C1-FF13-9CD4-0594-97EB611F1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B324-6D75-4E3B-9497-C71E9052EC1A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E033B-BE53-7572-F954-EFE3AAC52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EC6A6-8B0E-A1D3-54FD-6E76B5506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F2DE-79C2-44F1-BFE4-46E6BF12EB7C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2D4E073-C8AF-341E-6210-C25E5C7AF4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20068700" y="32132235"/>
            <a:ext cx="5991989" cy="4099203"/>
          </a:xfrm>
          <a:prstGeom prst="rect">
            <a:avLst/>
          </a:prstGeom>
        </p:spPr>
      </p:pic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4AC20DA3-F14D-40B4-5C94-095271B001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  <p:pic>
        <p:nvPicPr>
          <p:cNvPr id="9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005D7BE-C10B-1E9E-73FF-AE5EAEBCCB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0" y="21047649"/>
            <a:ext cx="5991989" cy="4099203"/>
          </a:xfrm>
          <a:prstGeom prst="rect">
            <a:avLst/>
          </a:prstGeom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4EB2EFE1-734F-901D-00D3-ABFBF47E36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8115" y="21047651"/>
            <a:ext cx="4132271" cy="367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6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E86F1CE9-A056-5859-51DF-19F6316FE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75600"/>
          <a:stretch/>
        </p:blipFill>
        <p:spPr>
          <a:xfrm>
            <a:off x="0" y="20856415"/>
            <a:ext cx="5991989" cy="4099203"/>
          </a:xfrm>
          <a:prstGeom prst="rect">
            <a:avLst/>
          </a:prstGeom>
        </p:spPr>
      </p:pic>
      <p:pic>
        <p:nvPicPr>
          <p:cNvPr id="8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14D05157-E757-B205-1E09-FC618A249C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C511-159B-4A9E-B6CC-D4E5992FE327}" type="datetimeFigureOut">
              <a:rPr lang="nl-BE" smtClean="0"/>
              <a:t>14/03/2023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7833-9517-43E3-9E5A-7FB857066AFD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F7680C53-0341-2C27-82DC-CC5BAAE1BF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20068700" y="32132235"/>
            <a:ext cx="5991989" cy="4099203"/>
          </a:xfrm>
          <a:prstGeom prst="rect">
            <a:avLst/>
          </a:prstGeom>
        </p:spPr>
      </p:pic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AC3F689C-66AA-4A77-24CE-5C8B123039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92686" r="20454" b="1990"/>
          <a:stretch/>
        </p:blipFill>
        <p:spPr>
          <a:xfrm>
            <a:off x="10079990" y="23356646"/>
            <a:ext cx="30010880" cy="1341665"/>
          </a:xfrm>
          <a:prstGeom prst="rect">
            <a:avLst/>
          </a:prstGeom>
        </p:spPr>
      </p:pic>
      <p:pic>
        <p:nvPicPr>
          <p:cNvPr id="9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47CC962-B05B-643E-3C2A-38B7475A08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75600"/>
          <a:stretch/>
        </p:blipFill>
        <p:spPr>
          <a:xfrm>
            <a:off x="0" y="21047649"/>
            <a:ext cx="5991989" cy="4099203"/>
          </a:xfrm>
          <a:prstGeom prst="rect">
            <a:avLst/>
          </a:prstGeom>
        </p:spPr>
      </p:pic>
      <p:pic>
        <p:nvPicPr>
          <p:cNvPr id="10" name="Picture 16">
            <a:extLst>
              <a:ext uri="{FF2B5EF4-FFF2-40B4-BE49-F238E27FC236}">
                <a16:creationId xmlns:a16="http://schemas.microsoft.com/office/drawing/2014/main" id="{C9F9413D-B6B9-43D0-6562-F4FF27C090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8115" y="21047651"/>
            <a:ext cx="4132271" cy="367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6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0F71B-AB63-ED8B-68CA-41CBDFECD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9F8B9-D66F-B6A4-4AAA-4953373FD6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F6822-ECB1-D1DD-0955-5289A8C7C9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36061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88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20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Aangepast</PresentationFormat>
  <Paragraphs>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Custom Design</vt:lpstr>
      <vt:lpstr>Kantoorthema</vt:lpstr>
      <vt:lpstr>1_Kantoorthema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Fien Christiaens</dc:creator>
  <cp:lastModifiedBy>Nele Van Laere</cp:lastModifiedBy>
  <cp:revision>22</cp:revision>
  <dcterms:created xsi:type="dcterms:W3CDTF">2023-02-14T10:32:23Z</dcterms:created>
  <dcterms:modified xsi:type="dcterms:W3CDTF">2023-03-14T15:09:07Z</dcterms:modified>
</cp:coreProperties>
</file>