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5" r:id="rId4"/>
  </p:sldMasterIdLst>
  <p:notesMasterIdLst>
    <p:notesMasterId r:id="rId8"/>
  </p:notesMasterIdLst>
  <p:sldIdLst>
    <p:sldId id="262" r:id="rId5"/>
    <p:sldId id="259" r:id="rId6"/>
    <p:sldId id="260" r:id="rId7"/>
  </p:sldIdLst>
  <p:sldSz cx="50399950" cy="25199975"/>
  <p:notesSz cx="6858000" cy="9144000"/>
  <p:defaultTextStyle>
    <a:defPPr>
      <a:defRPr lang="nl-BE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9" autoAdjust="0"/>
  </p:normalViewPr>
  <p:slideViewPr>
    <p:cSldViewPr snapToGrid="0">
      <p:cViewPr varScale="1">
        <p:scale>
          <a:sx n="30" d="100"/>
          <a:sy n="30" d="100"/>
        </p:scale>
        <p:origin x="20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2" d="100"/>
          <a:sy n="122" d="100"/>
        </p:scale>
        <p:origin x="500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8475B-AB4D-4ABC-81B1-CFC644CA56E2}" type="datetimeFigureOut">
              <a:rPr lang="en-BE" smtClean="0"/>
              <a:t>14/03/2023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F790E-AFA1-4DCF-B696-803C442A4573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57182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6D78C-29D5-C680-EC9F-E18C555C9F3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985" y="3814023"/>
            <a:ext cx="37799963" cy="332891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95183-702E-DEAC-2A4C-521B24C92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2DED0-9D3F-A517-D68B-2C0E5FBAD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Subtitle 4">
            <a:extLst>
              <a:ext uri="{FF2B5EF4-FFF2-40B4-BE49-F238E27FC236}">
                <a16:creationId xmlns:a16="http://schemas.microsoft.com/office/drawing/2014/main" id="{FF619764-658B-DC0A-062E-94531B53D5C5}"/>
              </a:ext>
            </a:extLst>
          </p:cNvPr>
          <p:cNvSpPr txBox="1">
            <a:spLocks/>
          </p:cNvSpPr>
          <p:nvPr userDrawn="1"/>
        </p:nvSpPr>
        <p:spPr>
          <a:xfrm>
            <a:off x="6299985" y="6756820"/>
            <a:ext cx="37799963" cy="4829995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E6CAE94-C417-D0BD-91B7-3421C89F808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99977" y="8128261"/>
            <a:ext cx="37675277" cy="559255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Author(s)</a:t>
            </a:r>
            <a:endParaRPr lang="en-BE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089F8A1-98B8-F006-134D-7C51796C89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99985" y="15716259"/>
            <a:ext cx="37799963" cy="5453285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400"/>
            </a:lvl1pPr>
          </a:lstStyle>
          <a:p>
            <a:r>
              <a:rPr lang="nl-BE" dirty="0">
                <a:solidFill>
                  <a:schemeClr val="tx1"/>
                </a:solidFill>
              </a:rPr>
              <a:t>COI </a:t>
            </a:r>
            <a:r>
              <a:rPr lang="nl-BE" dirty="0" err="1">
                <a:solidFill>
                  <a:schemeClr val="tx1"/>
                </a:solidFill>
              </a:rPr>
              <a:t>Disclosure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E9341E-7570-416D-51A0-5D0B3B3B1C4A}"/>
              </a:ext>
            </a:extLst>
          </p:cNvPr>
          <p:cNvSpPr txBox="1"/>
          <p:nvPr userDrawn="1"/>
        </p:nvSpPr>
        <p:spPr>
          <a:xfrm>
            <a:off x="6299983" y="14255218"/>
            <a:ext cx="37675273" cy="119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7143" dirty="0"/>
              <a:t>COI </a:t>
            </a:r>
            <a:r>
              <a:rPr lang="nl-BE" sz="7143" dirty="0" err="1"/>
              <a:t>Disclosure</a:t>
            </a:r>
            <a:r>
              <a:rPr lang="nl-BE" sz="7143" dirty="0"/>
              <a:t>:</a:t>
            </a:r>
            <a:endParaRPr lang="en-BE" sz="7143" dirty="0"/>
          </a:p>
        </p:txBody>
      </p:sp>
      <p:pic>
        <p:nvPicPr>
          <p:cNvPr id="1054" name="Picture 30">
            <a:extLst>
              <a:ext uri="{FF2B5EF4-FFF2-40B4-BE49-F238E27FC236}">
                <a16:creationId xmlns:a16="http://schemas.microsoft.com/office/drawing/2014/main" id="{A3B1637E-694D-FDD3-A84D-ABF7E6E5F3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5605" y="21624992"/>
            <a:ext cx="6496869" cy="3079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18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16DC4-774A-D15B-879B-937280F40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1563" y="1679998"/>
            <a:ext cx="16255294" cy="587999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F479F0-DDA4-34B6-84FE-A3C1F757EE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426543" y="3628331"/>
            <a:ext cx="25514975" cy="1790831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0146D-BBB0-F9BF-DFAB-3BFFBBE21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71563" y="7559993"/>
            <a:ext cx="16255294" cy="1400582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C4400-F7DA-74AF-7672-81F298908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33975C-EC95-AE95-158C-959C107F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ECD04-D884-8D41-CA28-5775D3CCD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50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F49A2-21A5-F424-CC35-29FC53F9E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0FAEAA-46E4-2F60-854F-B67095416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64997" y="6708329"/>
            <a:ext cx="43469957" cy="145377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F2878-5D54-A63E-92FD-4E8E44B94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4D50B-75AE-4E1D-6307-EA6248F7E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6D937-6A36-B9D0-F9F0-457667193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45893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1EFDFA-29AE-60CC-151B-4A9E2E84F4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067464" y="1341667"/>
            <a:ext cx="10867489" cy="197686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DA9C6C-469C-37BD-F168-08A932493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64997" y="1341667"/>
            <a:ext cx="31972468" cy="197686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F766F-795D-06AE-5179-C763CEFAA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EA352-6F33-FBA8-0B40-4CB4C769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E0845-6ED2-29A3-1AE8-DAB1AACEE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9783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9994" y="4124164"/>
            <a:ext cx="37799963" cy="8773325"/>
          </a:xfrm>
        </p:spPr>
        <p:txBody>
          <a:bodyPr anchor="b"/>
          <a:lstStyle>
            <a:lvl1pPr algn="ctr">
              <a:defRPr sz="2204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9994" y="13235822"/>
            <a:ext cx="37799963" cy="6084159"/>
          </a:xfrm>
        </p:spPr>
        <p:txBody>
          <a:bodyPr/>
          <a:lstStyle>
            <a:lvl1pPr marL="0" indent="0" algn="ctr">
              <a:buNone/>
              <a:defRPr sz="8819"/>
            </a:lvl1pPr>
            <a:lvl2pPr marL="1679981" indent="0" algn="ctr">
              <a:buNone/>
              <a:defRPr sz="7349"/>
            </a:lvl2pPr>
            <a:lvl3pPr marL="3359963" indent="0" algn="ctr">
              <a:buNone/>
              <a:defRPr sz="6614"/>
            </a:lvl3pPr>
            <a:lvl4pPr marL="5039944" indent="0" algn="ctr">
              <a:buNone/>
              <a:defRPr sz="5879"/>
            </a:lvl4pPr>
            <a:lvl5pPr marL="6719926" indent="0" algn="ctr">
              <a:buNone/>
              <a:defRPr sz="5879"/>
            </a:lvl5pPr>
            <a:lvl6pPr marL="8399907" indent="0" algn="ctr">
              <a:buNone/>
              <a:defRPr sz="5879"/>
            </a:lvl6pPr>
            <a:lvl7pPr marL="10079888" indent="0" algn="ctr">
              <a:buNone/>
              <a:defRPr sz="5879"/>
            </a:lvl7pPr>
            <a:lvl8pPr marL="11759870" indent="0" algn="ctr">
              <a:buNone/>
              <a:defRPr sz="5879"/>
            </a:lvl8pPr>
            <a:lvl9pPr marL="13439851" indent="0" algn="ctr">
              <a:buNone/>
              <a:defRPr sz="5879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76613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3909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747" y="6282497"/>
            <a:ext cx="43469957" cy="10482488"/>
          </a:xfrm>
        </p:spPr>
        <p:txBody>
          <a:bodyPr anchor="b"/>
          <a:lstStyle>
            <a:lvl1pPr>
              <a:defRPr sz="2204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747" y="16864153"/>
            <a:ext cx="43469957" cy="5512493"/>
          </a:xfrm>
        </p:spPr>
        <p:txBody>
          <a:bodyPr/>
          <a:lstStyle>
            <a:lvl1pPr marL="0" indent="0">
              <a:buNone/>
              <a:defRPr sz="8819">
                <a:solidFill>
                  <a:schemeClr val="tx1">
                    <a:tint val="75000"/>
                  </a:schemeClr>
                </a:solidFill>
              </a:defRPr>
            </a:lvl1pPr>
            <a:lvl2pPr marL="1679981" indent="0">
              <a:buNone/>
              <a:defRPr sz="7349">
                <a:solidFill>
                  <a:schemeClr val="tx1">
                    <a:tint val="75000"/>
                  </a:schemeClr>
                </a:solidFill>
              </a:defRPr>
            </a:lvl2pPr>
            <a:lvl3pPr marL="3359963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3pPr>
            <a:lvl4pPr marL="5039944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4pPr>
            <a:lvl5pPr marL="6719926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5pPr>
            <a:lvl6pPr marL="8399907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6pPr>
            <a:lvl7pPr marL="10079888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7pPr>
            <a:lvl8pPr marL="11759870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8pPr>
            <a:lvl9pPr marL="13439851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35090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4996" y="6708326"/>
            <a:ext cx="21419979" cy="1598915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4975" y="6708326"/>
            <a:ext cx="21419979" cy="1598915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6188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1" y="1341667"/>
            <a:ext cx="43469957" cy="487083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563" y="6177496"/>
            <a:ext cx="21321539" cy="3027495"/>
          </a:xfrm>
        </p:spPr>
        <p:txBody>
          <a:bodyPr anchor="b"/>
          <a:lstStyle>
            <a:lvl1pPr marL="0" indent="0">
              <a:buNone/>
              <a:defRPr sz="8819" b="1"/>
            </a:lvl1pPr>
            <a:lvl2pPr marL="1679981" indent="0">
              <a:buNone/>
              <a:defRPr sz="7349" b="1"/>
            </a:lvl2pPr>
            <a:lvl3pPr marL="3359963" indent="0">
              <a:buNone/>
              <a:defRPr sz="6614" b="1"/>
            </a:lvl3pPr>
            <a:lvl4pPr marL="5039944" indent="0">
              <a:buNone/>
              <a:defRPr sz="5879" b="1"/>
            </a:lvl4pPr>
            <a:lvl5pPr marL="6719926" indent="0">
              <a:buNone/>
              <a:defRPr sz="5879" b="1"/>
            </a:lvl5pPr>
            <a:lvl6pPr marL="8399907" indent="0">
              <a:buNone/>
              <a:defRPr sz="5879" b="1"/>
            </a:lvl6pPr>
            <a:lvl7pPr marL="10079888" indent="0">
              <a:buNone/>
              <a:defRPr sz="5879" b="1"/>
            </a:lvl7pPr>
            <a:lvl8pPr marL="11759870" indent="0">
              <a:buNone/>
              <a:defRPr sz="5879" b="1"/>
            </a:lvl8pPr>
            <a:lvl9pPr marL="13439851" indent="0">
              <a:buNone/>
              <a:defRPr sz="5879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563" y="9204991"/>
            <a:ext cx="21321539" cy="1353915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4975" y="6177496"/>
            <a:ext cx="21426543" cy="3027495"/>
          </a:xfrm>
        </p:spPr>
        <p:txBody>
          <a:bodyPr anchor="b"/>
          <a:lstStyle>
            <a:lvl1pPr marL="0" indent="0">
              <a:buNone/>
              <a:defRPr sz="8819" b="1"/>
            </a:lvl1pPr>
            <a:lvl2pPr marL="1679981" indent="0">
              <a:buNone/>
              <a:defRPr sz="7349" b="1"/>
            </a:lvl2pPr>
            <a:lvl3pPr marL="3359963" indent="0">
              <a:buNone/>
              <a:defRPr sz="6614" b="1"/>
            </a:lvl3pPr>
            <a:lvl4pPr marL="5039944" indent="0">
              <a:buNone/>
              <a:defRPr sz="5879" b="1"/>
            </a:lvl4pPr>
            <a:lvl5pPr marL="6719926" indent="0">
              <a:buNone/>
              <a:defRPr sz="5879" b="1"/>
            </a:lvl5pPr>
            <a:lvl6pPr marL="8399907" indent="0">
              <a:buNone/>
              <a:defRPr sz="5879" b="1"/>
            </a:lvl6pPr>
            <a:lvl7pPr marL="10079888" indent="0">
              <a:buNone/>
              <a:defRPr sz="5879" b="1"/>
            </a:lvl7pPr>
            <a:lvl8pPr marL="11759870" indent="0">
              <a:buNone/>
              <a:defRPr sz="5879" b="1"/>
            </a:lvl8pPr>
            <a:lvl9pPr marL="13439851" indent="0">
              <a:buNone/>
              <a:defRPr sz="5879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4975" y="9204991"/>
            <a:ext cx="21426543" cy="1353915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96342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066559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6446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7FF4C-EDA1-C9CF-5C06-CE5A03483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9994" y="4124166"/>
            <a:ext cx="37799963" cy="3512192"/>
          </a:xfrm>
        </p:spPr>
        <p:txBody>
          <a:bodyPr anchor="b">
            <a:normAutofit/>
          </a:bodyPr>
          <a:lstStyle>
            <a:lvl1pPr algn="ctr">
              <a:defRPr sz="5000"/>
            </a:lvl1pPr>
          </a:lstStyle>
          <a:p>
            <a:r>
              <a:rPr lang="en-US" dirty="0"/>
              <a:t>Click to edit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4CACC-10D3-5189-D795-4928167A7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AD917-8872-F6C7-574D-6D6C5D626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09C47-91EB-09E9-B148-CD903D563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550602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1679998"/>
            <a:ext cx="16255294" cy="5879994"/>
          </a:xfrm>
        </p:spPr>
        <p:txBody>
          <a:bodyPr anchor="b"/>
          <a:lstStyle>
            <a:lvl1pPr>
              <a:defRPr sz="11758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6543" y="3628331"/>
            <a:ext cx="25514975" cy="17908316"/>
          </a:xfrm>
        </p:spPr>
        <p:txBody>
          <a:bodyPr/>
          <a:lstStyle>
            <a:lvl1pPr>
              <a:defRPr sz="11758"/>
            </a:lvl1pPr>
            <a:lvl2pPr>
              <a:defRPr sz="10289"/>
            </a:lvl2pPr>
            <a:lvl3pPr>
              <a:defRPr sz="8819"/>
            </a:lvl3pPr>
            <a:lvl4pPr>
              <a:defRPr sz="7349"/>
            </a:lvl4pPr>
            <a:lvl5pPr>
              <a:defRPr sz="7349"/>
            </a:lvl5pPr>
            <a:lvl6pPr>
              <a:defRPr sz="7349"/>
            </a:lvl6pPr>
            <a:lvl7pPr>
              <a:defRPr sz="7349"/>
            </a:lvl7pPr>
            <a:lvl8pPr>
              <a:defRPr sz="7349"/>
            </a:lvl8pPr>
            <a:lvl9pPr>
              <a:defRPr sz="7349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7559993"/>
            <a:ext cx="16255294" cy="14005821"/>
          </a:xfrm>
        </p:spPr>
        <p:txBody>
          <a:bodyPr/>
          <a:lstStyle>
            <a:lvl1pPr marL="0" indent="0">
              <a:buNone/>
              <a:defRPr sz="5879"/>
            </a:lvl1pPr>
            <a:lvl2pPr marL="1679981" indent="0">
              <a:buNone/>
              <a:defRPr sz="5144"/>
            </a:lvl2pPr>
            <a:lvl3pPr marL="3359963" indent="0">
              <a:buNone/>
              <a:defRPr sz="4409"/>
            </a:lvl3pPr>
            <a:lvl4pPr marL="5039944" indent="0">
              <a:buNone/>
              <a:defRPr sz="3674"/>
            </a:lvl4pPr>
            <a:lvl5pPr marL="6719926" indent="0">
              <a:buNone/>
              <a:defRPr sz="3674"/>
            </a:lvl5pPr>
            <a:lvl6pPr marL="8399907" indent="0">
              <a:buNone/>
              <a:defRPr sz="3674"/>
            </a:lvl6pPr>
            <a:lvl7pPr marL="10079888" indent="0">
              <a:buNone/>
              <a:defRPr sz="3674"/>
            </a:lvl7pPr>
            <a:lvl8pPr marL="11759870" indent="0">
              <a:buNone/>
              <a:defRPr sz="3674"/>
            </a:lvl8pPr>
            <a:lvl9pPr marL="13439851" indent="0">
              <a:buNone/>
              <a:defRPr sz="3674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318380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1679998"/>
            <a:ext cx="16255294" cy="5879994"/>
          </a:xfrm>
        </p:spPr>
        <p:txBody>
          <a:bodyPr anchor="b"/>
          <a:lstStyle>
            <a:lvl1pPr>
              <a:defRPr sz="11758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6543" y="3628331"/>
            <a:ext cx="25514975" cy="17908316"/>
          </a:xfrm>
        </p:spPr>
        <p:txBody>
          <a:bodyPr anchor="t"/>
          <a:lstStyle>
            <a:lvl1pPr marL="0" indent="0">
              <a:buNone/>
              <a:defRPr sz="11758"/>
            </a:lvl1pPr>
            <a:lvl2pPr marL="1679981" indent="0">
              <a:buNone/>
              <a:defRPr sz="10289"/>
            </a:lvl2pPr>
            <a:lvl3pPr marL="3359963" indent="0">
              <a:buNone/>
              <a:defRPr sz="8819"/>
            </a:lvl3pPr>
            <a:lvl4pPr marL="5039944" indent="0">
              <a:buNone/>
              <a:defRPr sz="7349"/>
            </a:lvl4pPr>
            <a:lvl5pPr marL="6719926" indent="0">
              <a:buNone/>
              <a:defRPr sz="7349"/>
            </a:lvl5pPr>
            <a:lvl6pPr marL="8399907" indent="0">
              <a:buNone/>
              <a:defRPr sz="7349"/>
            </a:lvl6pPr>
            <a:lvl7pPr marL="10079888" indent="0">
              <a:buNone/>
              <a:defRPr sz="7349"/>
            </a:lvl7pPr>
            <a:lvl8pPr marL="11759870" indent="0">
              <a:buNone/>
              <a:defRPr sz="7349"/>
            </a:lvl8pPr>
            <a:lvl9pPr marL="13439851" indent="0">
              <a:buNone/>
              <a:defRPr sz="7349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7559993"/>
            <a:ext cx="16255294" cy="14005821"/>
          </a:xfrm>
        </p:spPr>
        <p:txBody>
          <a:bodyPr/>
          <a:lstStyle>
            <a:lvl1pPr marL="0" indent="0">
              <a:buNone/>
              <a:defRPr sz="5879"/>
            </a:lvl1pPr>
            <a:lvl2pPr marL="1679981" indent="0">
              <a:buNone/>
              <a:defRPr sz="5144"/>
            </a:lvl2pPr>
            <a:lvl3pPr marL="3359963" indent="0">
              <a:buNone/>
              <a:defRPr sz="4409"/>
            </a:lvl3pPr>
            <a:lvl4pPr marL="5039944" indent="0">
              <a:buNone/>
              <a:defRPr sz="3674"/>
            </a:lvl4pPr>
            <a:lvl5pPr marL="6719926" indent="0">
              <a:buNone/>
              <a:defRPr sz="3674"/>
            </a:lvl5pPr>
            <a:lvl6pPr marL="8399907" indent="0">
              <a:buNone/>
              <a:defRPr sz="3674"/>
            </a:lvl6pPr>
            <a:lvl7pPr marL="10079888" indent="0">
              <a:buNone/>
              <a:defRPr sz="3674"/>
            </a:lvl7pPr>
            <a:lvl8pPr marL="11759870" indent="0">
              <a:buNone/>
              <a:defRPr sz="3674"/>
            </a:lvl8pPr>
            <a:lvl9pPr marL="13439851" indent="0">
              <a:buNone/>
              <a:defRPr sz="3674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04625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507164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7464" y="1341665"/>
            <a:ext cx="10867489" cy="2135581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4997" y="1341665"/>
            <a:ext cx="31972468" cy="2135581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1587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6D78C-29D5-C680-EC9F-E18C555C9F3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985" y="3814023"/>
            <a:ext cx="37799963" cy="332891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95183-702E-DEAC-2A4C-521B24C92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2DED0-9D3F-A517-D68B-2C0E5FBAD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Subtitle 4">
            <a:extLst>
              <a:ext uri="{FF2B5EF4-FFF2-40B4-BE49-F238E27FC236}">
                <a16:creationId xmlns:a16="http://schemas.microsoft.com/office/drawing/2014/main" id="{FF619764-658B-DC0A-062E-94531B53D5C5}"/>
              </a:ext>
            </a:extLst>
          </p:cNvPr>
          <p:cNvSpPr txBox="1">
            <a:spLocks/>
          </p:cNvSpPr>
          <p:nvPr userDrawn="1"/>
        </p:nvSpPr>
        <p:spPr>
          <a:xfrm>
            <a:off x="6299985" y="6756820"/>
            <a:ext cx="37799963" cy="4829995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E6CAE94-C417-D0BD-91B7-3421C89F808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99977" y="8128261"/>
            <a:ext cx="37675277" cy="559255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Author(s)</a:t>
            </a:r>
            <a:endParaRPr lang="en-BE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089F8A1-98B8-F006-134D-7C51796C89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99985" y="15716259"/>
            <a:ext cx="37799963" cy="5453285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400"/>
            </a:lvl1pPr>
          </a:lstStyle>
          <a:p>
            <a:r>
              <a:rPr lang="nl-BE" dirty="0">
                <a:solidFill>
                  <a:schemeClr val="tx1"/>
                </a:solidFill>
              </a:rPr>
              <a:t>COI </a:t>
            </a:r>
            <a:r>
              <a:rPr lang="nl-BE" dirty="0" err="1">
                <a:solidFill>
                  <a:schemeClr val="tx1"/>
                </a:solidFill>
              </a:rPr>
              <a:t>Disclosure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E9341E-7570-416D-51A0-5D0B3B3B1C4A}"/>
              </a:ext>
            </a:extLst>
          </p:cNvPr>
          <p:cNvSpPr txBox="1"/>
          <p:nvPr userDrawn="1"/>
        </p:nvSpPr>
        <p:spPr>
          <a:xfrm>
            <a:off x="6299983" y="14255218"/>
            <a:ext cx="37675273" cy="119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7143" dirty="0"/>
              <a:t>COI </a:t>
            </a:r>
            <a:r>
              <a:rPr lang="nl-BE" sz="7143" dirty="0" err="1"/>
              <a:t>Disclosure</a:t>
            </a:r>
            <a:r>
              <a:rPr lang="nl-BE" sz="7143" dirty="0"/>
              <a:t>:</a:t>
            </a:r>
            <a:endParaRPr lang="en-BE" sz="7143" dirty="0"/>
          </a:p>
        </p:txBody>
      </p:sp>
      <p:pic>
        <p:nvPicPr>
          <p:cNvPr id="1054" name="Picture 30">
            <a:extLst>
              <a:ext uri="{FF2B5EF4-FFF2-40B4-BE49-F238E27FC236}">
                <a16:creationId xmlns:a16="http://schemas.microsoft.com/office/drawing/2014/main" id="{A3B1637E-694D-FDD3-A84D-ABF7E6E5F3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5605" y="21624992"/>
            <a:ext cx="6496869" cy="3079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7181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9994" y="4124164"/>
            <a:ext cx="37799963" cy="8773325"/>
          </a:xfrm>
        </p:spPr>
        <p:txBody>
          <a:bodyPr anchor="b"/>
          <a:lstStyle>
            <a:lvl1pPr algn="ctr">
              <a:defRPr sz="2204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9994" y="13235822"/>
            <a:ext cx="37799963" cy="6084159"/>
          </a:xfrm>
        </p:spPr>
        <p:txBody>
          <a:bodyPr/>
          <a:lstStyle>
            <a:lvl1pPr marL="0" indent="0" algn="ctr">
              <a:buNone/>
              <a:defRPr sz="8819"/>
            </a:lvl1pPr>
            <a:lvl2pPr marL="1679981" indent="0" algn="ctr">
              <a:buNone/>
              <a:defRPr sz="7349"/>
            </a:lvl2pPr>
            <a:lvl3pPr marL="3359963" indent="0" algn="ctr">
              <a:buNone/>
              <a:defRPr sz="6614"/>
            </a:lvl3pPr>
            <a:lvl4pPr marL="5039944" indent="0" algn="ctr">
              <a:buNone/>
              <a:defRPr sz="5879"/>
            </a:lvl4pPr>
            <a:lvl5pPr marL="6719926" indent="0" algn="ctr">
              <a:buNone/>
              <a:defRPr sz="5879"/>
            </a:lvl5pPr>
            <a:lvl6pPr marL="8399907" indent="0" algn="ctr">
              <a:buNone/>
              <a:defRPr sz="5879"/>
            </a:lvl6pPr>
            <a:lvl7pPr marL="10079888" indent="0" algn="ctr">
              <a:buNone/>
              <a:defRPr sz="5879"/>
            </a:lvl7pPr>
            <a:lvl8pPr marL="11759870" indent="0" algn="ctr">
              <a:buNone/>
              <a:defRPr sz="5879"/>
            </a:lvl8pPr>
            <a:lvl9pPr marL="13439851" indent="0" algn="ctr">
              <a:buNone/>
              <a:defRPr sz="5879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119869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23279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747" y="6282497"/>
            <a:ext cx="43469957" cy="10482488"/>
          </a:xfrm>
        </p:spPr>
        <p:txBody>
          <a:bodyPr anchor="b"/>
          <a:lstStyle>
            <a:lvl1pPr>
              <a:defRPr sz="2204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747" y="16864153"/>
            <a:ext cx="43469957" cy="5512493"/>
          </a:xfrm>
        </p:spPr>
        <p:txBody>
          <a:bodyPr/>
          <a:lstStyle>
            <a:lvl1pPr marL="0" indent="0">
              <a:buNone/>
              <a:defRPr sz="8819">
                <a:solidFill>
                  <a:schemeClr val="tx1">
                    <a:tint val="75000"/>
                  </a:schemeClr>
                </a:solidFill>
              </a:defRPr>
            </a:lvl1pPr>
            <a:lvl2pPr marL="1679981" indent="0">
              <a:buNone/>
              <a:defRPr sz="7349">
                <a:solidFill>
                  <a:schemeClr val="tx1">
                    <a:tint val="75000"/>
                  </a:schemeClr>
                </a:solidFill>
              </a:defRPr>
            </a:lvl2pPr>
            <a:lvl3pPr marL="3359963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3pPr>
            <a:lvl4pPr marL="5039944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4pPr>
            <a:lvl5pPr marL="6719926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5pPr>
            <a:lvl6pPr marL="8399907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6pPr>
            <a:lvl7pPr marL="10079888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7pPr>
            <a:lvl8pPr marL="11759870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8pPr>
            <a:lvl9pPr marL="13439851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37398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4996" y="6708326"/>
            <a:ext cx="21419979" cy="1598915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4975" y="6708326"/>
            <a:ext cx="21419979" cy="1598915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06421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1" y="1341667"/>
            <a:ext cx="43469957" cy="487083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563" y="6177496"/>
            <a:ext cx="21321539" cy="3027495"/>
          </a:xfrm>
        </p:spPr>
        <p:txBody>
          <a:bodyPr anchor="b"/>
          <a:lstStyle>
            <a:lvl1pPr marL="0" indent="0">
              <a:buNone/>
              <a:defRPr sz="8819" b="1"/>
            </a:lvl1pPr>
            <a:lvl2pPr marL="1679981" indent="0">
              <a:buNone/>
              <a:defRPr sz="7349" b="1"/>
            </a:lvl2pPr>
            <a:lvl3pPr marL="3359963" indent="0">
              <a:buNone/>
              <a:defRPr sz="6614" b="1"/>
            </a:lvl3pPr>
            <a:lvl4pPr marL="5039944" indent="0">
              <a:buNone/>
              <a:defRPr sz="5879" b="1"/>
            </a:lvl4pPr>
            <a:lvl5pPr marL="6719926" indent="0">
              <a:buNone/>
              <a:defRPr sz="5879" b="1"/>
            </a:lvl5pPr>
            <a:lvl6pPr marL="8399907" indent="0">
              <a:buNone/>
              <a:defRPr sz="5879" b="1"/>
            </a:lvl6pPr>
            <a:lvl7pPr marL="10079888" indent="0">
              <a:buNone/>
              <a:defRPr sz="5879" b="1"/>
            </a:lvl7pPr>
            <a:lvl8pPr marL="11759870" indent="0">
              <a:buNone/>
              <a:defRPr sz="5879" b="1"/>
            </a:lvl8pPr>
            <a:lvl9pPr marL="13439851" indent="0">
              <a:buNone/>
              <a:defRPr sz="5879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563" y="9204991"/>
            <a:ext cx="21321539" cy="1353915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4975" y="6177496"/>
            <a:ext cx="21426543" cy="3027495"/>
          </a:xfrm>
        </p:spPr>
        <p:txBody>
          <a:bodyPr anchor="b"/>
          <a:lstStyle>
            <a:lvl1pPr marL="0" indent="0">
              <a:buNone/>
              <a:defRPr sz="8819" b="1"/>
            </a:lvl1pPr>
            <a:lvl2pPr marL="1679981" indent="0">
              <a:buNone/>
              <a:defRPr sz="7349" b="1"/>
            </a:lvl2pPr>
            <a:lvl3pPr marL="3359963" indent="0">
              <a:buNone/>
              <a:defRPr sz="6614" b="1"/>
            </a:lvl3pPr>
            <a:lvl4pPr marL="5039944" indent="0">
              <a:buNone/>
              <a:defRPr sz="5879" b="1"/>
            </a:lvl4pPr>
            <a:lvl5pPr marL="6719926" indent="0">
              <a:buNone/>
              <a:defRPr sz="5879" b="1"/>
            </a:lvl5pPr>
            <a:lvl6pPr marL="8399907" indent="0">
              <a:buNone/>
              <a:defRPr sz="5879" b="1"/>
            </a:lvl6pPr>
            <a:lvl7pPr marL="10079888" indent="0">
              <a:buNone/>
              <a:defRPr sz="5879" b="1"/>
            </a:lvl7pPr>
            <a:lvl8pPr marL="11759870" indent="0">
              <a:buNone/>
              <a:defRPr sz="5879" b="1"/>
            </a:lvl8pPr>
            <a:lvl9pPr marL="13439851" indent="0">
              <a:buNone/>
              <a:defRPr sz="5879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4975" y="9204991"/>
            <a:ext cx="21426543" cy="1353915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8107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483B8-B927-0C6C-A292-66F0B2A47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E5B60-1A06-D30F-5B6E-47BE078BF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Click to edit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Fifth level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84494-D1E9-7A8E-7CF5-7C4E303E2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872F6-60D7-D1E3-B20D-0D6C77642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CC076-4A98-9774-5CB5-9D6BD3918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390495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268680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355927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1679998"/>
            <a:ext cx="16255294" cy="5879994"/>
          </a:xfrm>
        </p:spPr>
        <p:txBody>
          <a:bodyPr anchor="b"/>
          <a:lstStyle>
            <a:lvl1pPr>
              <a:defRPr sz="11758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6543" y="3628331"/>
            <a:ext cx="25514975" cy="17908316"/>
          </a:xfrm>
        </p:spPr>
        <p:txBody>
          <a:bodyPr/>
          <a:lstStyle>
            <a:lvl1pPr>
              <a:defRPr sz="11758"/>
            </a:lvl1pPr>
            <a:lvl2pPr>
              <a:defRPr sz="10289"/>
            </a:lvl2pPr>
            <a:lvl3pPr>
              <a:defRPr sz="8819"/>
            </a:lvl3pPr>
            <a:lvl4pPr>
              <a:defRPr sz="7349"/>
            </a:lvl4pPr>
            <a:lvl5pPr>
              <a:defRPr sz="7349"/>
            </a:lvl5pPr>
            <a:lvl6pPr>
              <a:defRPr sz="7349"/>
            </a:lvl6pPr>
            <a:lvl7pPr>
              <a:defRPr sz="7349"/>
            </a:lvl7pPr>
            <a:lvl8pPr>
              <a:defRPr sz="7349"/>
            </a:lvl8pPr>
            <a:lvl9pPr>
              <a:defRPr sz="7349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7559993"/>
            <a:ext cx="16255294" cy="14005821"/>
          </a:xfrm>
        </p:spPr>
        <p:txBody>
          <a:bodyPr/>
          <a:lstStyle>
            <a:lvl1pPr marL="0" indent="0">
              <a:buNone/>
              <a:defRPr sz="5879"/>
            </a:lvl1pPr>
            <a:lvl2pPr marL="1679981" indent="0">
              <a:buNone/>
              <a:defRPr sz="5144"/>
            </a:lvl2pPr>
            <a:lvl3pPr marL="3359963" indent="0">
              <a:buNone/>
              <a:defRPr sz="4409"/>
            </a:lvl3pPr>
            <a:lvl4pPr marL="5039944" indent="0">
              <a:buNone/>
              <a:defRPr sz="3674"/>
            </a:lvl4pPr>
            <a:lvl5pPr marL="6719926" indent="0">
              <a:buNone/>
              <a:defRPr sz="3674"/>
            </a:lvl5pPr>
            <a:lvl6pPr marL="8399907" indent="0">
              <a:buNone/>
              <a:defRPr sz="3674"/>
            </a:lvl6pPr>
            <a:lvl7pPr marL="10079888" indent="0">
              <a:buNone/>
              <a:defRPr sz="3674"/>
            </a:lvl7pPr>
            <a:lvl8pPr marL="11759870" indent="0">
              <a:buNone/>
              <a:defRPr sz="3674"/>
            </a:lvl8pPr>
            <a:lvl9pPr marL="13439851" indent="0">
              <a:buNone/>
              <a:defRPr sz="3674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803289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1679998"/>
            <a:ext cx="16255294" cy="5879994"/>
          </a:xfrm>
        </p:spPr>
        <p:txBody>
          <a:bodyPr anchor="b"/>
          <a:lstStyle>
            <a:lvl1pPr>
              <a:defRPr sz="11758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6543" y="3628331"/>
            <a:ext cx="25514975" cy="17908316"/>
          </a:xfrm>
        </p:spPr>
        <p:txBody>
          <a:bodyPr anchor="t"/>
          <a:lstStyle>
            <a:lvl1pPr marL="0" indent="0">
              <a:buNone/>
              <a:defRPr sz="11758"/>
            </a:lvl1pPr>
            <a:lvl2pPr marL="1679981" indent="0">
              <a:buNone/>
              <a:defRPr sz="10289"/>
            </a:lvl2pPr>
            <a:lvl3pPr marL="3359963" indent="0">
              <a:buNone/>
              <a:defRPr sz="8819"/>
            </a:lvl3pPr>
            <a:lvl4pPr marL="5039944" indent="0">
              <a:buNone/>
              <a:defRPr sz="7349"/>
            </a:lvl4pPr>
            <a:lvl5pPr marL="6719926" indent="0">
              <a:buNone/>
              <a:defRPr sz="7349"/>
            </a:lvl5pPr>
            <a:lvl6pPr marL="8399907" indent="0">
              <a:buNone/>
              <a:defRPr sz="7349"/>
            </a:lvl6pPr>
            <a:lvl7pPr marL="10079888" indent="0">
              <a:buNone/>
              <a:defRPr sz="7349"/>
            </a:lvl7pPr>
            <a:lvl8pPr marL="11759870" indent="0">
              <a:buNone/>
              <a:defRPr sz="7349"/>
            </a:lvl8pPr>
            <a:lvl9pPr marL="13439851" indent="0">
              <a:buNone/>
              <a:defRPr sz="7349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7559993"/>
            <a:ext cx="16255294" cy="14005821"/>
          </a:xfrm>
        </p:spPr>
        <p:txBody>
          <a:bodyPr/>
          <a:lstStyle>
            <a:lvl1pPr marL="0" indent="0">
              <a:buNone/>
              <a:defRPr sz="5879"/>
            </a:lvl1pPr>
            <a:lvl2pPr marL="1679981" indent="0">
              <a:buNone/>
              <a:defRPr sz="5144"/>
            </a:lvl2pPr>
            <a:lvl3pPr marL="3359963" indent="0">
              <a:buNone/>
              <a:defRPr sz="4409"/>
            </a:lvl3pPr>
            <a:lvl4pPr marL="5039944" indent="0">
              <a:buNone/>
              <a:defRPr sz="3674"/>
            </a:lvl4pPr>
            <a:lvl5pPr marL="6719926" indent="0">
              <a:buNone/>
              <a:defRPr sz="3674"/>
            </a:lvl5pPr>
            <a:lvl6pPr marL="8399907" indent="0">
              <a:buNone/>
              <a:defRPr sz="3674"/>
            </a:lvl6pPr>
            <a:lvl7pPr marL="10079888" indent="0">
              <a:buNone/>
              <a:defRPr sz="3674"/>
            </a:lvl7pPr>
            <a:lvl8pPr marL="11759870" indent="0">
              <a:buNone/>
              <a:defRPr sz="3674"/>
            </a:lvl8pPr>
            <a:lvl9pPr marL="13439851" indent="0">
              <a:buNone/>
              <a:defRPr sz="3674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228495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802266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7464" y="1341665"/>
            <a:ext cx="10867489" cy="2135581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4997" y="1341665"/>
            <a:ext cx="31972468" cy="2135581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6263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D29EB-142D-E5AF-124C-DA4799E58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747" y="6282497"/>
            <a:ext cx="43469957" cy="10482488"/>
          </a:xfrm>
        </p:spPr>
        <p:txBody>
          <a:bodyPr anchor="b"/>
          <a:lstStyle>
            <a:lvl1pPr marL="0" indent="0">
              <a:buFontTx/>
              <a:buNone/>
              <a:defRPr sz="6000"/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Click to edit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57B2C-0DBA-4450-8D0A-80487DED4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38747" y="16864153"/>
            <a:ext cx="43469957" cy="551249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0" lang="nl-BE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Click to edit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3ED3A-4E7B-B3FB-06D3-BBAFB633D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F4B84-EAAF-156C-F300-3EFB6E07C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D3A3D-68F7-7E4E-8C72-D1418F89A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8962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30BCD-4112-4ECE-47E4-25BD9F3E4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DDE6B-8D36-134E-7A5B-636D5D85A4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64996" y="6708326"/>
            <a:ext cx="21419979" cy="15989153"/>
          </a:xfrm>
        </p:spPr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Click to edit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Fifth level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99E641-3D25-9F32-ED26-8D8DE59C5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514975" y="6708326"/>
            <a:ext cx="21419979" cy="15989153"/>
          </a:xfrm>
        </p:spPr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Click to edit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Fifth level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CB134-15BC-082E-9023-503134021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AD5086-CC44-3B0D-4C3E-55E61ECD8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CF8FE1-763F-F9E0-2147-8E7C03E5C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8486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73761-5181-BC99-5DE6-C61EEF843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1561" y="1341667"/>
            <a:ext cx="43469957" cy="48708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B57D17-7199-015E-2045-2BFDEA8B0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71563" y="6177496"/>
            <a:ext cx="21321539" cy="30274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191267-FCE3-E4B0-7745-A20F19151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563" y="9204991"/>
            <a:ext cx="21321539" cy="13539155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Click to edit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Fifth level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4"/>
            <a:endParaRPr lang="nl-B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35FCB7-5EC6-5673-5CE4-67B8F5383F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5514975" y="6177496"/>
            <a:ext cx="21426543" cy="30274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95BF66-85F6-D23C-702F-73BD0D0FE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5514975" y="9204991"/>
            <a:ext cx="21426543" cy="13539155"/>
          </a:xfrm>
        </p:spPr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Click to edit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Fifth level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93929E-212C-4ED1-1F4A-63D71AD19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5812B8-4585-459B-9F66-75009569E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7FB5D4-BED1-D3C3-EBBD-7A069E8C4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3900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822A9-A372-F19C-F711-CB8858B21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5B9000-830A-2BBE-A948-A27B4DF5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D58CD-583A-D851-C7AC-F6FF9B952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55FD46-C0CF-D064-7E3B-CAAE57EDF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3552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789C0C-920E-5E1A-F6AC-E6B910069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B65093-6C2B-EE72-7072-37E672F3C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F5F7F-8AD8-0765-9465-594B98ACF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0463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1EBC2-FDFB-EE73-E284-0CA024517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1563" y="1679998"/>
            <a:ext cx="16255294" cy="587999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D060A-A9BC-C575-A9B7-FD2ED68AD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26543" y="3628331"/>
            <a:ext cx="25514975" cy="179083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Click to edit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Fifth level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05AD13-8774-6E89-3B4D-ADE6F31E14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71563" y="7559993"/>
            <a:ext cx="16255294" cy="1400582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D8E311-4D78-1127-4DFD-46517996D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02C8D1-4EB8-728C-A77D-0F2667745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A5389-259E-0526-B98B-399FF6A9C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31291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073FE-E6D8-B543-5641-2D3E7B29C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64996" y="23356646"/>
            <a:ext cx="1133998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C8909-B6FF-7344-0EFA-48D5953F6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694984" y="23356646"/>
            <a:ext cx="17009983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68E58-F888-3E8D-6078-85731607EE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594965" y="23356646"/>
            <a:ext cx="1133998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F4138079-672A-2ECB-9465-9D9BBE4FD1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r="75600"/>
          <a:stretch/>
        </p:blipFill>
        <p:spPr>
          <a:xfrm>
            <a:off x="0" y="20856415"/>
            <a:ext cx="5991989" cy="4099203"/>
          </a:xfrm>
          <a:prstGeom prst="rect">
            <a:avLst/>
          </a:prstGeom>
        </p:spPr>
      </p:pic>
      <p:pic>
        <p:nvPicPr>
          <p:cNvPr id="12" name="Picture 11" descr="A picture containing chart&#10;&#10;Description automatically generated">
            <a:extLst>
              <a:ext uri="{FF2B5EF4-FFF2-40B4-BE49-F238E27FC236}">
                <a16:creationId xmlns:a16="http://schemas.microsoft.com/office/drawing/2014/main" id="{31A1F308-1239-0ED0-7E6B-9B8D21D4A9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9" t="92686" r="20454" b="1990"/>
          <a:stretch/>
        </p:blipFill>
        <p:spPr>
          <a:xfrm>
            <a:off x="10079990" y="23356646"/>
            <a:ext cx="30010880" cy="134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20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197AB7-88D2-56A7-4028-EFC89F467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4997" y="1341667"/>
            <a:ext cx="43469957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</a:t>
            </a:r>
            <a:endParaRPr lang="nl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1D891A-B07B-9530-B1E5-9549509F2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64997" y="6708326"/>
            <a:ext cx="43469957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Click to edit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Fifth level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BF1C1-FF13-9CD4-0594-97EB611F1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64996" y="23356646"/>
            <a:ext cx="1133998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E033B-BE53-7572-F954-EFE3AAC525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694984" y="23356646"/>
            <a:ext cx="17009983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EC6A6-8B0E-A1D3-54FD-6E76B55063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594965" y="23356646"/>
            <a:ext cx="1133998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02D4E073-C8AF-341E-6210-C25E5C7AF4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r="75600"/>
          <a:stretch/>
        </p:blipFill>
        <p:spPr>
          <a:xfrm>
            <a:off x="20068700" y="32132235"/>
            <a:ext cx="5991989" cy="4099203"/>
          </a:xfrm>
          <a:prstGeom prst="rect">
            <a:avLst/>
          </a:prstGeom>
        </p:spPr>
      </p:pic>
      <p:pic>
        <p:nvPicPr>
          <p:cNvPr id="8" name="Picture 7" descr="A picture containing chart&#10;&#10;Description automatically generated">
            <a:extLst>
              <a:ext uri="{FF2B5EF4-FFF2-40B4-BE49-F238E27FC236}">
                <a16:creationId xmlns:a16="http://schemas.microsoft.com/office/drawing/2014/main" id="{4AC20DA3-F14D-40B4-5C94-095271B001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9" t="92686" r="20454" b="1990"/>
          <a:stretch/>
        </p:blipFill>
        <p:spPr>
          <a:xfrm>
            <a:off x="10079990" y="23356646"/>
            <a:ext cx="30010880" cy="1341665"/>
          </a:xfrm>
          <a:prstGeom prst="rect">
            <a:avLst/>
          </a:prstGeom>
        </p:spPr>
      </p:pic>
      <p:pic>
        <p:nvPicPr>
          <p:cNvPr id="9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005D7BE-C10B-1E9E-73FF-AE5EAEBCCB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r="75600"/>
          <a:stretch/>
        </p:blipFill>
        <p:spPr>
          <a:xfrm>
            <a:off x="0" y="21047649"/>
            <a:ext cx="5991989" cy="4099203"/>
          </a:xfrm>
          <a:prstGeom prst="rect">
            <a:avLst/>
          </a:prstGeom>
        </p:spPr>
      </p:pic>
      <p:pic>
        <p:nvPicPr>
          <p:cNvPr id="2076" name="Picture 28">
            <a:extLst>
              <a:ext uri="{FF2B5EF4-FFF2-40B4-BE49-F238E27FC236}">
                <a16:creationId xmlns:a16="http://schemas.microsoft.com/office/drawing/2014/main" id="{6B90D42F-0595-2556-4FB1-AC1B5E2AAAA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8541" y="21816645"/>
            <a:ext cx="6496869" cy="3079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964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4997" y="1341667"/>
            <a:ext cx="43469957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997" y="6708326"/>
            <a:ext cx="43469957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4996" y="23356646"/>
            <a:ext cx="1133998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4984" y="23356646"/>
            <a:ext cx="17009983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4965" y="23356646"/>
            <a:ext cx="1133998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  <p:pic>
        <p:nvPicPr>
          <p:cNvPr id="7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A3A0B2CF-B28E-091A-8760-A515AF6781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r="75600"/>
          <a:stretch/>
        </p:blipFill>
        <p:spPr>
          <a:xfrm>
            <a:off x="0" y="20856415"/>
            <a:ext cx="5991989" cy="4099203"/>
          </a:xfrm>
          <a:prstGeom prst="rect">
            <a:avLst/>
          </a:prstGeom>
        </p:spPr>
      </p:pic>
      <p:pic>
        <p:nvPicPr>
          <p:cNvPr id="8" name="Picture 11" descr="A picture containing chart&#10;&#10;Description automatically generated">
            <a:extLst>
              <a:ext uri="{FF2B5EF4-FFF2-40B4-BE49-F238E27FC236}">
                <a16:creationId xmlns:a16="http://schemas.microsoft.com/office/drawing/2014/main" id="{A7DF3AC9-5252-D0E6-20AE-EF4FAA014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9" t="92686" r="20454" b="1990"/>
          <a:stretch/>
        </p:blipFill>
        <p:spPr>
          <a:xfrm>
            <a:off x="10079990" y="23356646"/>
            <a:ext cx="30010880" cy="134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261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3359963" rtl="0" eaLnBrk="1" latinLnBrk="0" hangingPunct="1">
        <a:lnSpc>
          <a:spcPct val="90000"/>
        </a:lnSpc>
        <a:spcBef>
          <a:spcPct val="0"/>
        </a:spcBef>
        <a:buNone/>
        <a:defRPr sz="161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9991" indent="-839991" algn="l" defTabSz="3359963" rtl="0" eaLnBrk="1" latinLnBrk="0" hangingPunct="1">
        <a:lnSpc>
          <a:spcPct val="90000"/>
        </a:lnSpc>
        <a:spcBef>
          <a:spcPts val="3674"/>
        </a:spcBef>
        <a:buFont typeface="Arial" panose="020B0604020202020204" pitchFamily="34" charset="0"/>
        <a:buChar char="•"/>
        <a:defRPr sz="10289" kern="1200">
          <a:solidFill>
            <a:schemeClr val="tx1"/>
          </a:solidFill>
          <a:latin typeface="+mn-lt"/>
          <a:ea typeface="+mn-ea"/>
          <a:cs typeface="+mn-cs"/>
        </a:defRPr>
      </a:lvl1pPr>
      <a:lvl2pPr marL="2519972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2pPr>
      <a:lvl3pPr marL="4199954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7349" kern="1200">
          <a:solidFill>
            <a:schemeClr val="tx1"/>
          </a:solidFill>
          <a:latin typeface="+mn-lt"/>
          <a:ea typeface="+mn-ea"/>
          <a:cs typeface="+mn-cs"/>
        </a:defRPr>
      </a:lvl3pPr>
      <a:lvl4pPr marL="5879935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4pPr>
      <a:lvl5pPr marL="7559916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5pPr>
      <a:lvl6pPr marL="9239898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6pPr>
      <a:lvl7pPr marL="10919879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7pPr>
      <a:lvl8pPr marL="12599861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8pPr>
      <a:lvl9pPr marL="14279842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79981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359963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039944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4pPr>
      <a:lvl5pPr marL="6719926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5pPr>
      <a:lvl6pPr marL="8399907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6pPr>
      <a:lvl7pPr marL="10079888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7pPr>
      <a:lvl8pPr marL="11759870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8pPr>
      <a:lvl9pPr marL="13439851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4997" y="1341667"/>
            <a:ext cx="43469957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997" y="6708326"/>
            <a:ext cx="43469957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4996" y="23356646"/>
            <a:ext cx="1133998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4984" y="23356646"/>
            <a:ext cx="17009983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4965" y="23356646"/>
            <a:ext cx="1133998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5282FA77-5F46-E3E9-C9CA-48B09F9223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r="75600"/>
          <a:stretch/>
        </p:blipFill>
        <p:spPr>
          <a:xfrm>
            <a:off x="20068700" y="32132235"/>
            <a:ext cx="5991989" cy="4099203"/>
          </a:xfrm>
          <a:prstGeom prst="rect">
            <a:avLst/>
          </a:prstGeom>
        </p:spPr>
      </p:pic>
      <p:pic>
        <p:nvPicPr>
          <p:cNvPr id="8" name="Picture 7" descr="A picture containing chart&#10;&#10;Description automatically generated">
            <a:extLst>
              <a:ext uri="{FF2B5EF4-FFF2-40B4-BE49-F238E27FC236}">
                <a16:creationId xmlns:a16="http://schemas.microsoft.com/office/drawing/2014/main" id="{4C161AA8-C88D-A3BC-9C26-ADC18ECAE7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9" t="92686" r="20454" b="1990"/>
          <a:stretch/>
        </p:blipFill>
        <p:spPr>
          <a:xfrm>
            <a:off x="10079990" y="23356646"/>
            <a:ext cx="30010880" cy="1341665"/>
          </a:xfrm>
          <a:prstGeom prst="rect">
            <a:avLst/>
          </a:prstGeom>
        </p:spPr>
      </p:pic>
      <p:pic>
        <p:nvPicPr>
          <p:cNvPr id="9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5D60A78E-C706-C958-726B-AF8E5E3B67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r="75600"/>
          <a:stretch/>
        </p:blipFill>
        <p:spPr>
          <a:xfrm>
            <a:off x="0" y="21047649"/>
            <a:ext cx="5991989" cy="4099203"/>
          </a:xfrm>
          <a:prstGeom prst="rect">
            <a:avLst/>
          </a:prstGeom>
        </p:spPr>
      </p:pic>
      <p:pic>
        <p:nvPicPr>
          <p:cNvPr id="10" name="Picture 28">
            <a:extLst>
              <a:ext uri="{FF2B5EF4-FFF2-40B4-BE49-F238E27FC236}">
                <a16:creationId xmlns:a16="http://schemas.microsoft.com/office/drawing/2014/main" id="{C256BAED-DAAD-1298-1F83-31D1E0E07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8541" y="21816645"/>
            <a:ext cx="6496869" cy="3079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34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3359963" rtl="0" eaLnBrk="1" latinLnBrk="0" hangingPunct="1">
        <a:lnSpc>
          <a:spcPct val="90000"/>
        </a:lnSpc>
        <a:spcBef>
          <a:spcPct val="0"/>
        </a:spcBef>
        <a:buNone/>
        <a:defRPr sz="161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9991" indent="-839991" algn="l" defTabSz="3359963" rtl="0" eaLnBrk="1" latinLnBrk="0" hangingPunct="1">
        <a:lnSpc>
          <a:spcPct val="90000"/>
        </a:lnSpc>
        <a:spcBef>
          <a:spcPts val="3674"/>
        </a:spcBef>
        <a:buFont typeface="Arial" panose="020B0604020202020204" pitchFamily="34" charset="0"/>
        <a:buChar char="•"/>
        <a:defRPr sz="10289" kern="1200">
          <a:solidFill>
            <a:schemeClr val="tx1"/>
          </a:solidFill>
          <a:latin typeface="+mn-lt"/>
          <a:ea typeface="+mn-ea"/>
          <a:cs typeface="+mn-cs"/>
        </a:defRPr>
      </a:lvl1pPr>
      <a:lvl2pPr marL="2519972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2pPr>
      <a:lvl3pPr marL="4199954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7349" kern="1200">
          <a:solidFill>
            <a:schemeClr val="tx1"/>
          </a:solidFill>
          <a:latin typeface="+mn-lt"/>
          <a:ea typeface="+mn-ea"/>
          <a:cs typeface="+mn-cs"/>
        </a:defRPr>
      </a:lvl3pPr>
      <a:lvl4pPr marL="5879935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4pPr>
      <a:lvl5pPr marL="7559916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5pPr>
      <a:lvl6pPr marL="9239898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6pPr>
      <a:lvl7pPr marL="10919879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7pPr>
      <a:lvl8pPr marL="12599861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8pPr>
      <a:lvl9pPr marL="14279842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79981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359963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039944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4pPr>
      <a:lvl5pPr marL="6719926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5pPr>
      <a:lvl6pPr marL="8399907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6pPr>
      <a:lvl7pPr marL="10079888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7pPr>
      <a:lvl8pPr marL="11759870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8pPr>
      <a:lvl9pPr marL="13439851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0F71B-AB63-ED8B-68CA-41CBDFECD7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9F8B9-D66F-B6A4-4AAA-4953373FD6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EF6822-ECB1-D1DD-0955-5289A8C7C9C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360611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8888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209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Aangepast</PresentationFormat>
  <Paragraphs>0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4</vt:i4>
      </vt:variant>
      <vt:variant>
        <vt:lpstr>Diatitels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Custom Design</vt:lpstr>
      <vt:lpstr>Kantoorthema</vt:lpstr>
      <vt:lpstr>1_Kantoorthema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Fien Christiaens</dc:creator>
  <cp:lastModifiedBy>Nele Van Laere</cp:lastModifiedBy>
  <cp:revision>28</cp:revision>
  <dcterms:created xsi:type="dcterms:W3CDTF">2023-02-14T10:32:23Z</dcterms:created>
  <dcterms:modified xsi:type="dcterms:W3CDTF">2023-03-14T15:11:15Z</dcterms:modified>
</cp:coreProperties>
</file>