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7145000" cy="11430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anva Sans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121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7719" t="5574" r="4859" b="11951"/>
          <a:stretch>
            <a:fillRect/>
          </a:stretch>
        </p:blipFill>
        <p:spPr>
          <a:xfrm>
            <a:off x="503314" y="574695"/>
            <a:ext cx="3416417" cy="16115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1452867" y="3072963"/>
            <a:ext cx="4379981" cy="2155463"/>
            <a:chOff x="0" y="0"/>
            <a:chExt cx="1094877" cy="53880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6197903" y="3072963"/>
            <a:ext cx="4379981" cy="2155463"/>
            <a:chOff x="0" y="0"/>
            <a:chExt cx="1094877" cy="53880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942939" y="3072963"/>
            <a:ext cx="4379981" cy="2155463"/>
            <a:chOff x="0" y="0"/>
            <a:chExt cx="1094877" cy="53880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1452867" y="5807110"/>
            <a:ext cx="4379981" cy="2155463"/>
            <a:chOff x="0" y="0"/>
            <a:chExt cx="1094877" cy="538808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6197903" y="5807110"/>
            <a:ext cx="4379981" cy="2155463"/>
            <a:chOff x="0" y="0"/>
            <a:chExt cx="1094877" cy="538808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942939" y="5807110"/>
            <a:ext cx="4379981" cy="2155463"/>
            <a:chOff x="0" y="0"/>
            <a:chExt cx="1094877" cy="538808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1513927" y="8555303"/>
            <a:ext cx="4379981" cy="2155463"/>
            <a:chOff x="0" y="0"/>
            <a:chExt cx="1094877" cy="538808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6230738" y="8555303"/>
            <a:ext cx="4379981" cy="2155463"/>
            <a:chOff x="0" y="0"/>
            <a:chExt cx="1094877" cy="538808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6" name="TextBox 2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942939" y="8555303"/>
            <a:ext cx="4379981" cy="2155463"/>
            <a:chOff x="0" y="0"/>
            <a:chExt cx="1094877" cy="538808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9" name="TextBox 29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sp>
        <p:nvSpPr>
          <p:cNvPr id="31" name="TextBox 31"/>
          <p:cNvSpPr txBox="1"/>
          <p:nvPr/>
        </p:nvSpPr>
        <p:spPr>
          <a:xfrm>
            <a:off x="7403436" y="754597"/>
            <a:ext cx="2029975" cy="11278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78"/>
              </a:lnSpc>
            </a:pPr>
            <a:r>
              <a:rPr lang="en-US" sz="6627">
                <a:solidFill>
                  <a:srgbClr val="000000"/>
                </a:solidFill>
                <a:latin typeface="Canva Sans"/>
              </a:rPr>
              <a:t>Title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7745979" y="2119538"/>
            <a:ext cx="1349499" cy="52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46"/>
              </a:lnSpc>
            </a:pPr>
            <a:r>
              <a:rPr lang="en-US" sz="3175">
                <a:solidFill>
                  <a:srgbClr val="000000"/>
                </a:solidFill>
                <a:latin typeface="Canva Sans"/>
              </a:rPr>
              <a:t>Author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2283825" y="3612459"/>
            <a:ext cx="2718065" cy="795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Results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052629" y="3656474"/>
            <a:ext cx="4558090" cy="7953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28"/>
              </a:lnSpc>
            </a:pPr>
            <a:r>
              <a:rPr lang="en-US" sz="4662">
                <a:solidFill>
                  <a:srgbClr val="000000"/>
                </a:solidFill>
                <a:latin typeface="Canva Sans"/>
              </a:rPr>
              <a:t>Methodology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641047" y="3295997"/>
            <a:ext cx="2850915" cy="1614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 dirty="0">
                <a:solidFill>
                  <a:srgbClr val="000000"/>
                </a:solidFill>
                <a:latin typeface="Canva Sans"/>
              </a:rPr>
              <a:t>2 Line Summary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773897" y="6439409"/>
            <a:ext cx="2718065" cy="795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Image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028861" y="9187603"/>
            <a:ext cx="2718065" cy="795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Image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2283825" y="6439409"/>
            <a:ext cx="2718065" cy="795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Image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061696" y="6446433"/>
            <a:ext cx="2718065" cy="795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Analysis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358418" y="9187603"/>
            <a:ext cx="3549023" cy="795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Background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1961375" y="8778337"/>
            <a:ext cx="3487963" cy="16141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3 Line</a:t>
            </a:r>
          </a:p>
          <a:p>
            <a:pPr algn="ctr">
              <a:lnSpc>
                <a:spcPts val="6513"/>
              </a:lnSpc>
            </a:pPr>
            <a:r>
              <a:rPr lang="en-US" sz="4652">
                <a:solidFill>
                  <a:srgbClr val="000000"/>
                </a:solidFill>
                <a:latin typeface="Canva Sans"/>
              </a:rPr>
              <a:t>Conclusion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A74EC0-CA03-9E91-E9FE-FEEA3A702CB9}"/>
              </a:ext>
            </a:extLst>
          </p:cNvPr>
          <p:cNvSpPr txBox="1"/>
          <p:nvPr/>
        </p:nvSpPr>
        <p:spPr>
          <a:xfrm>
            <a:off x="7886700" y="0"/>
            <a:ext cx="3706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6ft (2.0m)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2F39E98-E071-5FC8-D4BF-59A03483E0EE}"/>
              </a:ext>
            </a:extLst>
          </p:cNvPr>
          <p:cNvCxnSpPr>
            <a:cxnSpLocks/>
          </p:cNvCxnSpPr>
          <p:nvPr/>
        </p:nvCxnSpPr>
        <p:spPr>
          <a:xfrm flipV="1">
            <a:off x="9779761" y="292387"/>
            <a:ext cx="7365239" cy="124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B40350B-05B5-6F9F-CE58-D374B8CE363F}"/>
              </a:ext>
            </a:extLst>
          </p:cNvPr>
          <p:cNvCxnSpPr>
            <a:cxnSpLocks/>
          </p:cNvCxnSpPr>
          <p:nvPr/>
        </p:nvCxnSpPr>
        <p:spPr>
          <a:xfrm flipH="1">
            <a:off x="0" y="304800"/>
            <a:ext cx="76581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81FB637-2F67-33CD-94D8-67335EBD668C}"/>
              </a:ext>
            </a:extLst>
          </p:cNvPr>
          <p:cNvCxnSpPr>
            <a:cxnSpLocks/>
          </p:cNvCxnSpPr>
          <p:nvPr/>
        </p:nvCxnSpPr>
        <p:spPr>
          <a:xfrm>
            <a:off x="266700" y="6324512"/>
            <a:ext cx="0" cy="51054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84C4D60F-6DF8-9527-7F5D-2AECE1EFFBC0}"/>
              </a:ext>
            </a:extLst>
          </p:cNvPr>
          <p:cNvSpPr txBox="1"/>
          <p:nvPr/>
        </p:nvSpPr>
        <p:spPr>
          <a:xfrm rot="16200000">
            <a:off x="-725898" y="4850904"/>
            <a:ext cx="198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4ft (1.3m)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A19428B-5A1A-7DD0-15BD-5E19C5AA7411}"/>
              </a:ext>
            </a:extLst>
          </p:cNvPr>
          <p:cNvCxnSpPr>
            <a:cxnSpLocks/>
          </p:cNvCxnSpPr>
          <p:nvPr/>
        </p:nvCxnSpPr>
        <p:spPr>
          <a:xfrm flipV="1">
            <a:off x="266699" y="0"/>
            <a:ext cx="0" cy="42556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1E8B49-40E6-D291-D544-704B217CA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300" y="595464"/>
            <a:ext cx="3848100" cy="144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6925A2C-4397-8D2E-E656-C965AFF19450}"/>
              </a:ext>
            </a:extLst>
          </p:cNvPr>
          <p:cNvSpPr txBox="1"/>
          <p:nvPr/>
        </p:nvSpPr>
        <p:spPr>
          <a:xfrm rot="19836012">
            <a:off x="1895490" y="5084435"/>
            <a:ext cx="1310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Please ensure all images are high resolution so that they do not pixelate when printed on this 6ft by 4ft (2m by 1.3m) Poster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7719" t="5574" r="4859" b="11951"/>
          <a:stretch>
            <a:fillRect/>
          </a:stretch>
        </p:blipFill>
        <p:spPr>
          <a:xfrm>
            <a:off x="503314" y="574695"/>
            <a:ext cx="3416417" cy="1611518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1452867" y="3072963"/>
            <a:ext cx="4379981" cy="2155463"/>
            <a:chOff x="0" y="0"/>
            <a:chExt cx="1094877" cy="53880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6197903" y="3072963"/>
            <a:ext cx="4379981" cy="2155463"/>
            <a:chOff x="0" y="0"/>
            <a:chExt cx="1094877" cy="53880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942939" y="3072963"/>
            <a:ext cx="4379981" cy="2155463"/>
            <a:chOff x="0" y="0"/>
            <a:chExt cx="1094877" cy="53880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1452867" y="5807110"/>
            <a:ext cx="4379981" cy="2155463"/>
            <a:chOff x="0" y="0"/>
            <a:chExt cx="1094877" cy="538808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6197903" y="5807110"/>
            <a:ext cx="4379981" cy="2155463"/>
            <a:chOff x="0" y="0"/>
            <a:chExt cx="1094877" cy="538808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942939" y="5807110"/>
            <a:ext cx="4379981" cy="2155463"/>
            <a:chOff x="0" y="0"/>
            <a:chExt cx="1094877" cy="538808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1513927" y="8555303"/>
            <a:ext cx="4379981" cy="2155463"/>
            <a:chOff x="0" y="0"/>
            <a:chExt cx="1094877" cy="538808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6230738" y="8555303"/>
            <a:ext cx="4379981" cy="2155463"/>
            <a:chOff x="0" y="0"/>
            <a:chExt cx="1094877" cy="538808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6" name="TextBox 2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942939" y="8555303"/>
            <a:ext cx="4379981" cy="2155463"/>
            <a:chOff x="0" y="0"/>
            <a:chExt cx="1094877" cy="538808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94877" cy="538808"/>
            </a:xfrm>
            <a:custGeom>
              <a:avLst/>
              <a:gdLst/>
              <a:ahLst/>
              <a:cxnLst/>
              <a:rect l="l" t="t" r="r" b="b"/>
              <a:pathLst>
                <a:path w="1094877" h="538808">
                  <a:moveTo>
                    <a:pt x="0" y="0"/>
                  </a:moveTo>
                  <a:lnTo>
                    <a:pt x="1094877" y="0"/>
                  </a:lnTo>
                  <a:lnTo>
                    <a:pt x="1094877" y="538808"/>
                  </a:lnTo>
                  <a:lnTo>
                    <a:pt x="0" y="5388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29" name="TextBox 29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158750" tIns="158750" rIns="158750" bIns="158750" rtlCol="0" anchor="ctr"/>
            <a:lstStyle/>
            <a:p>
              <a:pPr algn="ctr">
                <a:lnSpc>
                  <a:spcPts val="2625"/>
                </a:lnSpc>
              </a:pPr>
              <a:endParaRPr/>
            </a:p>
          </p:txBody>
        </p:sp>
      </p:grpSp>
      <p:sp>
        <p:nvSpPr>
          <p:cNvPr id="31" name="TextBox 31"/>
          <p:cNvSpPr txBox="1"/>
          <p:nvPr/>
        </p:nvSpPr>
        <p:spPr>
          <a:xfrm>
            <a:off x="7403436" y="754597"/>
            <a:ext cx="2029975" cy="11278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78"/>
              </a:lnSpc>
            </a:pPr>
            <a:r>
              <a:rPr lang="en-US" sz="6627">
                <a:solidFill>
                  <a:srgbClr val="000000"/>
                </a:solidFill>
                <a:latin typeface="Canva Sans"/>
              </a:rPr>
              <a:t>Title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7745979" y="2119538"/>
            <a:ext cx="1349499" cy="521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46"/>
              </a:lnSpc>
            </a:pPr>
            <a:r>
              <a:rPr lang="en-US" sz="3175">
                <a:solidFill>
                  <a:srgbClr val="000000"/>
                </a:solidFill>
                <a:latin typeface="Canva Sans"/>
              </a:rPr>
              <a:t>Author</a:t>
            </a:r>
          </a:p>
        </p:txBody>
      </p:sp>
      <p:pic>
        <p:nvPicPr>
          <p:cNvPr id="33" name="Picture 2">
            <a:extLst>
              <a:ext uri="{FF2B5EF4-FFF2-40B4-BE49-F238E27FC236}">
                <a16:creationId xmlns:a16="http://schemas.microsoft.com/office/drawing/2014/main" id="{BC71D852-8F2F-0DD8-4B8E-A804D9874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300" y="595464"/>
            <a:ext cx="3848100" cy="144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Canva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Board Template</dc:title>
  <dc:creator>Adi</dc:creator>
  <cp:lastModifiedBy>RichardandNicky O'Meara</cp:lastModifiedBy>
  <cp:revision>4</cp:revision>
  <dcterms:created xsi:type="dcterms:W3CDTF">2006-08-16T00:00:00Z</dcterms:created>
  <dcterms:modified xsi:type="dcterms:W3CDTF">2023-08-17T15:56:26Z</dcterms:modified>
  <dc:identifier>DAFTi6VwOXM</dc:identifier>
</cp:coreProperties>
</file>