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CF65"/>
    <a:srgbClr val="2B41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D5FB7D-0320-4F4C-9403-B7203707620C}" v="1" dt="2024-02-20T15:05:10.232"/>
    <p1510:client id="{56A28515-4E9D-024C-6450-548552C50A07}" v="6" dt="2024-02-20T15:09:12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87"/>
    <p:restoredTop sz="96327"/>
  </p:normalViewPr>
  <p:slideViewPr>
    <p:cSldViewPr snapToGrid="0">
      <p:cViewPr varScale="1">
        <p:scale>
          <a:sx n="106" d="100"/>
          <a:sy n="106" d="100"/>
        </p:scale>
        <p:origin x="10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en Daniel" userId="S::kdaniel@etherio.com::616c3918-5420-4cef-843e-5660c174452d" providerId="AD" clId="Web-{56A28515-4E9D-024C-6450-548552C50A07}"/>
    <pc:docChg chg="modSld">
      <pc:chgData name="Karen Daniel" userId="S::kdaniel@etherio.com::616c3918-5420-4cef-843e-5660c174452d" providerId="AD" clId="Web-{56A28515-4E9D-024C-6450-548552C50A07}" dt="2024-02-20T15:09:09.959" v="3" actId="20577"/>
      <pc:docMkLst>
        <pc:docMk/>
      </pc:docMkLst>
      <pc:sldChg chg="modSp">
        <pc:chgData name="Karen Daniel" userId="S::kdaniel@etherio.com::616c3918-5420-4cef-843e-5660c174452d" providerId="AD" clId="Web-{56A28515-4E9D-024C-6450-548552C50A07}" dt="2024-02-20T15:09:09.959" v="3" actId="20577"/>
        <pc:sldMkLst>
          <pc:docMk/>
          <pc:sldMk cId="3553031902" sldId="256"/>
        </pc:sldMkLst>
        <pc:spChg chg="mod">
          <ac:chgData name="Karen Daniel" userId="S::kdaniel@etherio.com::616c3918-5420-4cef-843e-5660c174452d" providerId="AD" clId="Web-{56A28515-4E9D-024C-6450-548552C50A07}" dt="2024-02-20T15:09:09.959" v="3" actId="20577"/>
          <ac:spMkLst>
            <pc:docMk/>
            <pc:sldMk cId="3553031902" sldId="256"/>
            <ac:spMk id="6" creationId="{A51C6FD2-988D-FE3D-9E75-974C211F149C}"/>
          </ac:spMkLst>
        </pc:spChg>
      </pc:sldChg>
    </pc:docChg>
  </pc:docChgLst>
  <pc:docChgLst>
    <pc:chgData name="Karen Daniel" userId="616c3918-5420-4cef-843e-5660c174452d" providerId="ADAL" clId="{0CD5FB7D-0320-4F4C-9403-B7203707620C}"/>
    <pc:docChg chg="modSld">
      <pc:chgData name="Karen Daniel" userId="616c3918-5420-4cef-843e-5660c174452d" providerId="ADAL" clId="{0CD5FB7D-0320-4F4C-9403-B7203707620C}" dt="2024-02-20T15:06:04.713" v="17" actId="114"/>
      <pc:docMkLst>
        <pc:docMk/>
      </pc:docMkLst>
      <pc:sldChg chg="addSp modSp mod">
        <pc:chgData name="Karen Daniel" userId="616c3918-5420-4cef-843e-5660c174452d" providerId="ADAL" clId="{0CD5FB7D-0320-4F4C-9403-B7203707620C}" dt="2024-02-20T15:06:04.713" v="17" actId="114"/>
        <pc:sldMkLst>
          <pc:docMk/>
          <pc:sldMk cId="3553031902" sldId="256"/>
        </pc:sldMkLst>
        <pc:spChg chg="add mod">
          <ac:chgData name="Karen Daniel" userId="616c3918-5420-4cef-843e-5660c174452d" providerId="ADAL" clId="{0CD5FB7D-0320-4F4C-9403-B7203707620C}" dt="2024-02-20T15:06:04.713" v="17" actId="114"/>
          <ac:spMkLst>
            <pc:docMk/>
            <pc:sldMk cId="3553031902" sldId="256"/>
            <ac:spMk id="6" creationId="{A51C6FD2-988D-FE3D-9E75-974C211F149C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hot air balloon in the sky&#10;&#10;Description automatically generated">
            <a:extLst>
              <a:ext uri="{FF2B5EF4-FFF2-40B4-BE49-F238E27FC236}">
                <a16:creationId xmlns:a16="http://schemas.microsoft.com/office/drawing/2014/main" id="{63F7D738-2289-53A0-3F62-CAD2B9C5CC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123" t="18593" r="10123" b="406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203883-37A2-79DA-C0A1-7EE71F7FCA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2556" y="1122363"/>
            <a:ext cx="6226098" cy="2387600"/>
          </a:xfrm>
          <a:solidFill>
            <a:schemeClr val="tx2"/>
          </a:solidFill>
        </p:spPr>
        <p:txBody>
          <a:bodyPr lIns="274320" rIns="182880" bIns="182880" anchor="b">
            <a:normAutofit/>
          </a:bodyPr>
          <a:lstStyle>
            <a:lvl1pPr algn="l">
              <a:defRPr sz="44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059F8E-FBDF-24BB-4FA1-7101395A3C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2556" y="3429000"/>
            <a:ext cx="6226098" cy="1655762"/>
          </a:xfrm>
          <a:solidFill>
            <a:schemeClr val="tx2"/>
          </a:solidFill>
        </p:spPr>
        <p:txBody>
          <a:bodyPr lIns="274320" rIns="182880" bIns="182880" anchor="ctr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8B972143-1E50-2CAA-6D1B-F34F71E6EA3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81735" y="5498821"/>
            <a:ext cx="3507740" cy="95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867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4D67EC5-E9A3-4C45-F8D4-3252DFBB345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40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94B21-217B-E9EA-C4CC-5E86C7BFAF60}"/>
              </a:ext>
            </a:extLst>
          </p:cNvPr>
          <p:cNvSpPr>
            <a:spLocks noGrp="1"/>
          </p:cNvSpPr>
          <p:nvPr>
            <p:ph type="title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81C9C-E221-555C-75D6-4B6758BEAE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745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group of hot air balloons in the sky&#10;&#10;Description automatically generated">
            <a:extLst>
              <a:ext uri="{FF2B5EF4-FFF2-40B4-BE49-F238E27FC236}">
                <a16:creationId xmlns:a16="http://schemas.microsoft.com/office/drawing/2014/main" id="{03BCE179-83EE-3B3C-80DD-3DBE65516B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414" t="15088" r="1317" b="30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F8EAB57-BC88-0912-7563-EB21D58C7D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9766" y="3021980"/>
            <a:ext cx="7919534" cy="1433668"/>
          </a:xfrm>
          <a:solidFill>
            <a:schemeClr val="accent4"/>
          </a:solidFill>
        </p:spPr>
        <p:txBody>
          <a:bodyPr lIns="274320" bIns="182880" anchor="b"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2B8827-BAC3-5D68-CD86-BEF4A02DDA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9766" y="4444498"/>
            <a:ext cx="7932234" cy="1064205"/>
          </a:xfrm>
          <a:solidFill>
            <a:schemeClr val="accent4"/>
          </a:solidFill>
        </p:spPr>
        <p:txBody>
          <a:bodyPr lIns="274320" tIns="91440" bIns="182880"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3317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63C07-DB39-29F9-1E19-5E1B15C5C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5BB46-6CDB-E4DE-8051-F4EEF3FD63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075771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AC5E0E-B171-B32E-1B06-E871EA464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3195" y="1825625"/>
            <a:ext cx="4075771" cy="435133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31670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BA47D6-7440-A30D-95BB-17AF93533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8482632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45CF35-0579-A192-8CF4-15DE78D3B7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4122375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14CA23-C60B-A1DD-5C3A-553D64CA19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65141"/>
            <a:ext cx="4122375" cy="352452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A47587-EA1D-1E35-B78C-DD3C305002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79743" y="1681163"/>
            <a:ext cx="414267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4E0244-D4B9-4DDD-3A3C-0D6EE17F0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79743" y="2665141"/>
            <a:ext cx="4142677" cy="3524522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74852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7FDC5D-2E21-2598-792A-7BE5CA79D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760"/>
            <a:ext cx="8288086" cy="132588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C22C0-9EE5-F6EA-1C02-063F51EC6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7" y="1783079"/>
            <a:ext cx="8288085" cy="391519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EC363-9634-A45D-3BD1-6D04F4B75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43239"/>
            <a:ext cx="8288084" cy="6613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66474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4C22C0-9EE5-F6EA-1C02-063F51EC62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9787" y="365760"/>
            <a:ext cx="8288085" cy="53325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1EC363-9634-A45D-3BD1-6D04F4B75A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5843239"/>
            <a:ext cx="8288084" cy="66136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88759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2CF3F5-A1D0-7C3A-8C51-0130EB766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74920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Sid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5704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43E374-DCCD-5647-885C-9CC6A03E3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84507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BB5FFE-7205-0B19-77DB-FAE8690289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845076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 descr="A hot air balloon in the sky&#10;&#10;Description automatically generated">
            <a:extLst>
              <a:ext uri="{FF2B5EF4-FFF2-40B4-BE49-F238E27FC236}">
                <a16:creationId xmlns:a16="http://schemas.microsoft.com/office/drawing/2014/main" id="{2742B70A-4A10-B8BB-A362-09EF709CAD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/>
          <a:srcRect l="13290" t="25991" r="71972" b="908"/>
          <a:stretch/>
        </p:blipFill>
        <p:spPr>
          <a:xfrm>
            <a:off x="9448800" y="1"/>
            <a:ext cx="2743200" cy="6858000"/>
          </a:xfrm>
          <a:prstGeom prst="rect">
            <a:avLst/>
          </a:prstGeom>
        </p:spPr>
      </p:pic>
      <p:pic>
        <p:nvPicPr>
          <p:cNvPr id="13" name="Picture 12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6E5AF9CF-FE7E-8CB3-FDE4-4944780E5281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795745" y="5158247"/>
            <a:ext cx="2075329" cy="5651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DCC3C4D-ECF9-5CE2-EE98-C16E2FB7C4E9}"/>
              </a:ext>
            </a:extLst>
          </p:cNvPr>
          <p:cNvSpPr txBox="1"/>
          <p:nvPr userDrawn="1"/>
        </p:nvSpPr>
        <p:spPr>
          <a:xfrm>
            <a:off x="9448800" y="5930936"/>
            <a:ext cx="2743200" cy="457200"/>
          </a:xfrm>
          <a:prstGeom prst="rect">
            <a:avLst/>
          </a:prstGeom>
          <a:solidFill>
            <a:schemeClr val="accent2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1"/>
                </a:solidFill>
                <a:latin typeface="Helvetica" pitchFamily="2" charset="0"/>
              </a:rPr>
              <a:t>Elevating Your Oracle Experience</a:t>
            </a:r>
          </a:p>
        </p:txBody>
      </p:sp>
    </p:spTree>
    <p:extLst>
      <p:ext uri="{BB962C8B-B14F-4D97-AF65-F5344CB8AC3E}">
        <p14:creationId xmlns:p14="http://schemas.microsoft.com/office/powerpoint/2010/main" val="7898084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7" r:id="rId6"/>
    <p:sldLayoutId id="2147483659" r:id="rId7"/>
    <p:sldLayoutId id="2147483654" r:id="rId8"/>
    <p:sldLayoutId id="2147483655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accent5"/>
          </a:solidFill>
          <a:latin typeface="Helvetica" pitchFamily="2" charset="0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Helvetica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Helvetica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Helvetica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Helvetica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DBFEF9-ACF9-C248-A0BC-2DDC31CD58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Ascend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EE6DA-DAED-A62C-3D9E-743A7F494E1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June 17-20, Las Vegas</a:t>
            </a:r>
          </a:p>
          <a:p>
            <a:r>
              <a:rPr lang="en-US" dirty="0"/>
              <a:t>#Ascend2024</a:t>
            </a:r>
          </a:p>
          <a:p>
            <a:r>
              <a:rPr lang="en-US" dirty="0"/>
              <a:t>AscendUsersConference.com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0148518-B495-B5DF-0B7D-7A5B9E6C35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33257" y="5911803"/>
            <a:ext cx="1954302" cy="609900"/>
          </a:xfrm>
          <a:prstGeom prst="rect">
            <a:avLst/>
          </a:prstGeom>
        </p:spPr>
      </p:pic>
      <p:pic>
        <p:nvPicPr>
          <p:cNvPr id="9" name="Graphic 8">
            <a:extLst>
              <a:ext uri="{FF2B5EF4-FFF2-40B4-BE49-F238E27FC236}">
                <a16:creationId xmlns:a16="http://schemas.microsoft.com/office/drawing/2014/main" id="{0BCD1730-FEDE-EE8F-5F05-073C6A5178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69513" y="5911379"/>
            <a:ext cx="2025195" cy="648062"/>
          </a:xfrm>
          <a:prstGeom prst="rect">
            <a:avLst/>
          </a:prstGeom>
        </p:spPr>
      </p:pic>
      <p:pic>
        <p:nvPicPr>
          <p:cNvPr id="4" name="Picture 3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E6D16A6F-D054-5C3E-E323-CD8F94B0AB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6988" y="5682840"/>
            <a:ext cx="932120" cy="9321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1C6FD2-988D-FE3D-9E75-974C211F149C}"/>
              </a:ext>
            </a:extLst>
          </p:cNvPr>
          <p:cNvSpPr txBox="1"/>
          <p:nvPr/>
        </p:nvSpPr>
        <p:spPr>
          <a:xfrm>
            <a:off x="1376127" y="2316163"/>
            <a:ext cx="1358020" cy="43088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 i="1" dirty="0">
                <a:solidFill>
                  <a:srgbClr val="F0CF65"/>
                </a:solidFill>
              </a:rPr>
              <a:t>Join me at</a:t>
            </a:r>
          </a:p>
        </p:txBody>
      </p:sp>
    </p:spTree>
    <p:extLst>
      <p:ext uri="{BB962C8B-B14F-4D97-AF65-F5344CB8AC3E}">
        <p14:creationId xmlns:p14="http://schemas.microsoft.com/office/powerpoint/2010/main" val="35530319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Ascend 202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B4161"/>
      </a:accent1>
      <a:accent2>
        <a:srgbClr val="F0CF65"/>
      </a:accent2>
      <a:accent3>
        <a:srgbClr val="B1B695"/>
      </a:accent3>
      <a:accent4>
        <a:srgbClr val="4B243C"/>
      </a:accent4>
      <a:accent5>
        <a:srgbClr val="5B9BD5"/>
      </a:accent5>
      <a:accent6>
        <a:srgbClr val="BBBBBB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4D811796F1F064CBE1148407ABF7AB2" ma:contentTypeVersion="14" ma:contentTypeDescription="Create a new document." ma:contentTypeScope="" ma:versionID="347941535d0e6a1d97d70c2c2339d349">
  <xsd:schema xmlns:xsd="http://www.w3.org/2001/XMLSchema" xmlns:xs="http://www.w3.org/2001/XMLSchema" xmlns:p="http://schemas.microsoft.com/office/2006/metadata/properties" xmlns:ns2="09764df3-3d95-4a45-ba67-71173b8d9807" xmlns:ns3="03a67363-0174-4e84-b0b0-03441103e3b4" targetNamespace="http://schemas.microsoft.com/office/2006/metadata/properties" ma:root="true" ma:fieldsID="f7fb6ef05db66f2907acd590dc74b986" ns2:_="" ns3:_="">
    <xsd:import namespace="09764df3-3d95-4a45-ba67-71173b8d9807"/>
    <xsd:import namespace="03a67363-0174-4e84-b0b0-03441103e3b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9764df3-3d95-4a45-ba67-71173b8d980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2c7e7a4b-f39d-4b45-a94f-a4b0d09f27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a67363-0174-4e84-b0b0-03441103e3b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091b6627-a503-4d50-a4f5-777010fc68f2}" ma:internalName="TaxCatchAll" ma:showField="CatchAllData" ma:web="03a67363-0174-4e84-b0b0-03441103e3b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9764df3-3d95-4a45-ba67-71173b8d9807">
      <Terms xmlns="http://schemas.microsoft.com/office/infopath/2007/PartnerControls"/>
    </lcf76f155ced4ddcb4097134ff3c332f>
    <TaxCatchAll xmlns="03a67363-0174-4e84-b0b0-03441103e3b4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5FA7D8B-BB57-48E9-A9C3-7D93A00C02B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9764df3-3d95-4a45-ba67-71173b8d9807"/>
    <ds:schemaRef ds:uri="03a67363-0174-4e84-b0b0-03441103e3b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4960AE4-1380-4D6D-A6D0-DE3402E60A6C}">
  <ds:schemaRefs>
    <ds:schemaRef ds:uri="http://schemas.microsoft.com/office/2006/metadata/properties"/>
    <ds:schemaRef ds:uri="http://schemas.microsoft.com/office/infopath/2007/PartnerControls"/>
    <ds:schemaRef ds:uri="09764df3-3d95-4a45-ba67-71173b8d9807"/>
    <ds:schemaRef ds:uri="03a67363-0174-4e84-b0b0-03441103e3b4"/>
  </ds:schemaRefs>
</ds:datastoreItem>
</file>

<file path=customXml/itemProps3.xml><?xml version="1.0" encoding="utf-8"?>
<ds:datastoreItem xmlns:ds="http://schemas.openxmlformats.org/officeDocument/2006/customXml" ds:itemID="{405C94E7-7CD5-43AB-AB32-A394EEBCF33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93</TotalTime>
  <Words>15</Words>
  <Application>Microsoft Office PowerPoint</Application>
  <PresentationFormat>Widescreen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Ascend 2024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 Maxwell</dc:creator>
  <cp:lastModifiedBy>Karen Daniel</cp:lastModifiedBy>
  <cp:revision>5</cp:revision>
  <dcterms:created xsi:type="dcterms:W3CDTF">2023-11-20T18:06:46Z</dcterms:created>
  <dcterms:modified xsi:type="dcterms:W3CDTF">2024-02-20T15:09:12Z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0x010100F4D811796F1F064CBE1148407ABF7AB2</vt:lpwstr>
  </property>
  <property fmtid="{D5CDD505-2E9C-101B-9397-08002B2CF9AE}" pid="3" name="MediaServiceImageTags">
    <vt:lpwstr/>
  </property>
</Properties>
</file>