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3106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B70205-7B4C-46D0-A8D8-415CC7CF7AF0}" v="13" dt="2024-03-04T23:55:17.3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Daniel" userId="616c3918-5420-4cef-843e-5660c174452d" providerId="ADAL" clId="{9DA04707-C562-4382-8672-8AB4E73D9EEA}"/>
    <pc:docChg chg="undo custSel modSld">
      <pc:chgData name="Karen Daniel" userId="616c3918-5420-4cef-843e-5660c174452d" providerId="ADAL" clId="{9DA04707-C562-4382-8672-8AB4E73D9EEA}" dt="2024-02-20T20:35:13.647" v="254" actId="6549"/>
      <pc:docMkLst>
        <pc:docMk/>
      </pc:docMkLst>
      <pc:sldChg chg="addSp delSp modSp mod">
        <pc:chgData name="Karen Daniel" userId="616c3918-5420-4cef-843e-5660c174452d" providerId="ADAL" clId="{9DA04707-C562-4382-8672-8AB4E73D9EEA}" dt="2024-02-20T20:35:13.647" v="254" actId="6549"/>
        <pc:sldMkLst>
          <pc:docMk/>
          <pc:sldMk cId="109857222" sldId="256"/>
        </pc:sldMkLst>
        <pc:spChg chg="mod">
          <ac:chgData name="Karen Daniel" userId="616c3918-5420-4cef-843e-5660c174452d" providerId="ADAL" clId="{9DA04707-C562-4382-8672-8AB4E73D9EEA}" dt="2024-02-20T20:35:13.647" v="254" actId="6549"/>
          <ac:spMkLst>
            <pc:docMk/>
            <pc:sldMk cId="109857222" sldId="256"/>
            <ac:spMk id="2" creationId="{A983FD44-7688-B8A4-0049-5DF777FD9411}"/>
          </ac:spMkLst>
        </pc:spChg>
        <pc:picChg chg="add del mod">
          <ac:chgData name="Karen Daniel" userId="616c3918-5420-4cef-843e-5660c174452d" providerId="ADAL" clId="{9DA04707-C562-4382-8672-8AB4E73D9EEA}" dt="2024-02-20T20:21:08.676" v="10" actId="478"/>
          <ac:picMkLst>
            <pc:docMk/>
            <pc:sldMk cId="109857222" sldId="256"/>
            <ac:picMk id="6" creationId="{E616FA12-C1E0-B865-3B5F-294471D8B58F}"/>
          </ac:picMkLst>
        </pc:picChg>
      </pc:sldChg>
    </pc:docChg>
  </pc:docChgLst>
  <pc:docChgLst>
    <pc:chgData name="Neil Hinkle" userId="85e059a0-ae68-4346-b803-561a47052dc0" providerId="ADAL" clId="{E2B70205-7B4C-46D0-A8D8-415CC7CF7AF0}"/>
    <pc:docChg chg="undo custSel modSld modMainMaster">
      <pc:chgData name="Neil Hinkle" userId="85e059a0-ae68-4346-b803-561a47052dc0" providerId="ADAL" clId="{E2B70205-7B4C-46D0-A8D8-415CC7CF7AF0}" dt="2024-03-04T23:55:38.723" v="54" actId="1076"/>
      <pc:docMkLst>
        <pc:docMk/>
      </pc:docMkLst>
      <pc:sldChg chg="modSp mod">
        <pc:chgData name="Neil Hinkle" userId="85e059a0-ae68-4346-b803-561a47052dc0" providerId="ADAL" clId="{E2B70205-7B4C-46D0-A8D8-415CC7CF7AF0}" dt="2024-03-04T23:55:38.723" v="54" actId="1076"/>
        <pc:sldMkLst>
          <pc:docMk/>
          <pc:sldMk cId="109857222" sldId="256"/>
        </pc:sldMkLst>
        <pc:spChg chg="mod">
          <ac:chgData name="Neil Hinkle" userId="85e059a0-ae68-4346-b803-561a47052dc0" providerId="ADAL" clId="{E2B70205-7B4C-46D0-A8D8-415CC7CF7AF0}" dt="2024-03-04T23:55:28.647" v="53" actId="1076"/>
          <ac:spMkLst>
            <pc:docMk/>
            <pc:sldMk cId="109857222" sldId="256"/>
            <ac:spMk id="2" creationId="{A983FD44-7688-B8A4-0049-5DF777FD9411}"/>
          </ac:spMkLst>
        </pc:spChg>
        <pc:spChg chg="mod">
          <ac:chgData name="Neil Hinkle" userId="85e059a0-ae68-4346-b803-561a47052dc0" providerId="ADAL" clId="{E2B70205-7B4C-46D0-A8D8-415CC7CF7AF0}" dt="2024-03-04T23:55:28.647" v="53" actId="1076"/>
          <ac:spMkLst>
            <pc:docMk/>
            <pc:sldMk cId="109857222" sldId="256"/>
            <ac:spMk id="5" creationId="{74115331-DBCA-AA36-4092-1BD8769CB5F2}"/>
          </ac:spMkLst>
        </pc:spChg>
        <pc:picChg chg="mod">
          <ac:chgData name="Neil Hinkle" userId="85e059a0-ae68-4346-b803-561a47052dc0" providerId="ADAL" clId="{E2B70205-7B4C-46D0-A8D8-415CC7CF7AF0}" dt="2024-03-04T23:55:38.723" v="54" actId="1076"/>
          <ac:picMkLst>
            <pc:docMk/>
            <pc:sldMk cId="109857222" sldId="256"/>
            <ac:picMk id="4" creationId="{147A33DB-A133-C9D3-BA48-BCDCE35D6756}"/>
          </ac:picMkLst>
        </pc:picChg>
      </pc:sldChg>
      <pc:sldMasterChg chg="modSp modSldLayout">
        <pc:chgData name="Neil Hinkle" userId="85e059a0-ae68-4346-b803-561a47052dc0" providerId="ADAL" clId="{E2B70205-7B4C-46D0-A8D8-415CC7CF7AF0}" dt="2024-03-04T23:55:17.326" v="52"/>
        <pc:sldMasterMkLst>
          <pc:docMk/>
          <pc:sldMasterMk cId="2460954070" sldId="2147483660"/>
        </pc:sldMasterMkLst>
        <pc:spChg chg="mod">
          <ac:chgData name="Neil Hinkle" userId="85e059a0-ae68-4346-b803-561a47052dc0" providerId="ADAL" clId="{E2B70205-7B4C-46D0-A8D8-415CC7CF7AF0}" dt="2024-03-04T23:55:17.326" v="52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Neil Hinkle" userId="85e059a0-ae68-4346-b803-561a47052dc0" providerId="ADAL" clId="{E2B70205-7B4C-46D0-A8D8-415CC7CF7AF0}" dt="2024-03-04T23:55:17.326" v="52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Neil Hinkle" userId="85e059a0-ae68-4346-b803-561a47052dc0" providerId="ADAL" clId="{E2B70205-7B4C-46D0-A8D8-415CC7CF7AF0}" dt="2024-03-04T23:55:17.326" v="52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Neil Hinkle" userId="85e059a0-ae68-4346-b803-561a47052dc0" providerId="ADAL" clId="{E2B70205-7B4C-46D0-A8D8-415CC7CF7AF0}" dt="2024-03-04T23:55:17.326" v="52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Neil Hinkle" userId="85e059a0-ae68-4346-b803-561a47052dc0" providerId="ADAL" clId="{E2B70205-7B4C-46D0-A8D8-415CC7CF7AF0}" dt="2024-03-04T23:55:17.326" v="52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Neil Hinkle" userId="85e059a0-ae68-4346-b803-561a47052dc0" providerId="ADAL" clId="{E2B70205-7B4C-46D0-A8D8-415CC7CF7AF0}" dt="2024-03-04T23:55:17.326" v="52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modSp">
          <pc:chgData name="Neil Hinkle" userId="85e059a0-ae68-4346-b803-561a47052dc0" providerId="ADAL" clId="{E2B70205-7B4C-46D0-A8D8-415CC7CF7AF0}" dt="2024-03-04T23:55:17.326" v="52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">
          <pc:chgData name="Neil Hinkle" userId="85e059a0-ae68-4346-b803-561a47052dc0" providerId="ADAL" clId="{E2B70205-7B4C-46D0-A8D8-415CC7CF7AF0}" dt="2024-03-04T23:55:17.326" v="52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">
          <pc:chgData name="Neil Hinkle" userId="85e059a0-ae68-4346-b803-561a47052dc0" providerId="ADAL" clId="{E2B70205-7B4C-46D0-A8D8-415CC7CF7AF0}" dt="2024-03-04T23:55:17.326" v="52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modSp">
          <pc:chgData name="Neil Hinkle" userId="85e059a0-ae68-4346-b803-561a47052dc0" providerId="ADAL" clId="{E2B70205-7B4C-46D0-A8D8-415CC7CF7AF0}" dt="2024-03-04T23:55:17.326" v="52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">
          <pc:chgData name="Neil Hinkle" userId="85e059a0-ae68-4346-b803-561a47052dc0" providerId="ADAL" clId="{E2B70205-7B4C-46D0-A8D8-415CC7CF7AF0}" dt="2024-03-04T23:55:17.326" v="52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modSp">
          <pc:chgData name="Neil Hinkle" userId="85e059a0-ae68-4346-b803-561a47052dc0" providerId="ADAL" clId="{E2B70205-7B4C-46D0-A8D8-415CC7CF7AF0}" dt="2024-03-04T23:55:17.326" v="52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Neil Hinkle" userId="85e059a0-ae68-4346-b803-561a47052dc0" providerId="ADAL" clId="{E2B70205-7B4C-46D0-A8D8-415CC7CF7AF0}" dt="2024-03-04T23:55:17.326" v="52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1122363"/>
            <a:ext cx="98298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3602038"/>
            <a:ext cx="98298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3" indent="0" algn="ctr">
              <a:buNone/>
              <a:defRPr sz="2000"/>
            </a:lvl2pPr>
            <a:lvl3pPr marL="914326" indent="0" algn="ctr">
              <a:buNone/>
              <a:defRPr sz="1800"/>
            </a:lvl3pPr>
            <a:lvl4pPr marL="1371489" indent="0" algn="ctr">
              <a:buNone/>
              <a:defRPr sz="1600"/>
            </a:lvl4pPr>
            <a:lvl5pPr marL="1828653" indent="0" algn="ctr">
              <a:buNone/>
              <a:defRPr sz="1600"/>
            </a:lvl5pPr>
            <a:lvl6pPr marL="2285816" indent="0" algn="ctr">
              <a:buNone/>
              <a:defRPr sz="1600"/>
            </a:lvl6pPr>
            <a:lvl7pPr marL="2742979" indent="0" algn="ctr">
              <a:buNone/>
              <a:defRPr sz="1600"/>
            </a:lvl7pPr>
            <a:lvl8pPr marL="3200143" indent="0" algn="ctr">
              <a:buNone/>
              <a:defRPr sz="1600"/>
            </a:lvl8pPr>
            <a:lvl9pPr marL="3657307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9271" y="365125"/>
            <a:ext cx="282606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1066" y="365125"/>
            <a:ext cx="8314373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243" y="1709751"/>
            <a:ext cx="1130427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243" y="4589476"/>
            <a:ext cx="113042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163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326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48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65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5816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2979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143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307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067" y="1825625"/>
            <a:ext cx="55702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5118" y="1825625"/>
            <a:ext cx="557022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776" y="365129"/>
            <a:ext cx="1130427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776" y="1681163"/>
            <a:ext cx="554462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6" indent="0">
              <a:buNone/>
              <a:defRPr sz="1800" b="1"/>
            </a:lvl3pPr>
            <a:lvl4pPr marL="1371489" indent="0">
              <a:buNone/>
              <a:defRPr sz="1600" b="1"/>
            </a:lvl4pPr>
            <a:lvl5pPr marL="1828653" indent="0">
              <a:buNone/>
              <a:defRPr sz="1600" b="1"/>
            </a:lvl5pPr>
            <a:lvl6pPr marL="2285816" indent="0">
              <a:buNone/>
              <a:defRPr sz="1600" b="1"/>
            </a:lvl6pPr>
            <a:lvl7pPr marL="2742979" indent="0">
              <a:buNone/>
              <a:defRPr sz="1600" b="1"/>
            </a:lvl7pPr>
            <a:lvl8pPr marL="3200143" indent="0">
              <a:buNone/>
              <a:defRPr sz="1600" b="1"/>
            </a:lvl8pPr>
            <a:lvl9pPr marL="36573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2776" y="2505075"/>
            <a:ext cx="554462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5118" y="1681163"/>
            <a:ext cx="557192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3" indent="0">
              <a:buNone/>
              <a:defRPr sz="2000" b="1"/>
            </a:lvl2pPr>
            <a:lvl3pPr marL="914326" indent="0">
              <a:buNone/>
              <a:defRPr sz="1800" b="1"/>
            </a:lvl3pPr>
            <a:lvl4pPr marL="1371489" indent="0">
              <a:buNone/>
              <a:defRPr sz="1600" b="1"/>
            </a:lvl4pPr>
            <a:lvl5pPr marL="1828653" indent="0">
              <a:buNone/>
              <a:defRPr sz="1600" b="1"/>
            </a:lvl5pPr>
            <a:lvl6pPr marL="2285816" indent="0">
              <a:buNone/>
              <a:defRPr sz="1600" b="1"/>
            </a:lvl6pPr>
            <a:lvl7pPr marL="2742979" indent="0">
              <a:buNone/>
              <a:defRPr sz="1600" b="1"/>
            </a:lvl7pPr>
            <a:lvl8pPr marL="3200143" indent="0">
              <a:buNone/>
              <a:defRPr sz="1600" b="1"/>
            </a:lvl8pPr>
            <a:lvl9pPr marL="365730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5118" y="2505075"/>
            <a:ext cx="557192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776" y="457200"/>
            <a:ext cx="42271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1930" y="987438"/>
            <a:ext cx="6635115" cy="4873625"/>
          </a:xfrm>
        </p:spPr>
        <p:txBody>
          <a:bodyPr/>
          <a:lstStyle>
            <a:lvl1pPr>
              <a:defRPr sz="3200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776" y="2057400"/>
            <a:ext cx="422715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3" indent="0">
              <a:buNone/>
              <a:defRPr sz="1400"/>
            </a:lvl2pPr>
            <a:lvl3pPr marL="914326" indent="0">
              <a:buNone/>
              <a:defRPr sz="1200"/>
            </a:lvl3pPr>
            <a:lvl4pPr marL="1371489" indent="0">
              <a:buNone/>
              <a:defRPr sz="1000"/>
            </a:lvl4pPr>
            <a:lvl5pPr marL="1828653" indent="0">
              <a:buNone/>
              <a:defRPr sz="1000"/>
            </a:lvl5pPr>
            <a:lvl6pPr marL="2285816" indent="0">
              <a:buNone/>
              <a:defRPr sz="1000"/>
            </a:lvl6pPr>
            <a:lvl7pPr marL="2742979" indent="0">
              <a:buNone/>
              <a:defRPr sz="1000"/>
            </a:lvl7pPr>
            <a:lvl8pPr marL="3200143" indent="0">
              <a:buNone/>
              <a:defRPr sz="1000"/>
            </a:lvl8pPr>
            <a:lvl9pPr marL="36573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776" y="457200"/>
            <a:ext cx="422715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71930" y="987438"/>
            <a:ext cx="663511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63" indent="0">
              <a:buNone/>
              <a:defRPr sz="2799"/>
            </a:lvl2pPr>
            <a:lvl3pPr marL="914326" indent="0">
              <a:buNone/>
              <a:defRPr sz="2400"/>
            </a:lvl3pPr>
            <a:lvl4pPr marL="1371489" indent="0">
              <a:buNone/>
              <a:defRPr sz="2000"/>
            </a:lvl4pPr>
            <a:lvl5pPr marL="1828653" indent="0">
              <a:buNone/>
              <a:defRPr sz="2000"/>
            </a:lvl5pPr>
            <a:lvl6pPr marL="2285816" indent="0">
              <a:buNone/>
              <a:defRPr sz="2000"/>
            </a:lvl6pPr>
            <a:lvl7pPr marL="2742979" indent="0">
              <a:buNone/>
              <a:defRPr sz="2000"/>
            </a:lvl7pPr>
            <a:lvl8pPr marL="3200143" indent="0">
              <a:buNone/>
              <a:defRPr sz="2000"/>
            </a:lvl8pPr>
            <a:lvl9pPr marL="3657307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776" y="2057400"/>
            <a:ext cx="422715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3" indent="0">
              <a:buNone/>
              <a:defRPr sz="1400"/>
            </a:lvl2pPr>
            <a:lvl3pPr marL="914326" indent="0">
              <a:buNone/>
              <a:defRPr sz="1200"/>
            </a:lvl3pPr>
            <a:lvl4pPr marL="1371489" indent="0">
              <a:buNone/>
              <a:defRPr sz="1000"/>
            </a:lvl4pPr>
            <a:lvl5pPr marL="1828653" indent="0">
              <a:buNone/>
              <a:defRPr sz="1000"/>
            </a:lvl5pPr>
            <a:lvl6pPr marL="2285816" indent="0">
              <a:buNone/>
              <a:defRPr sz="1000"/>
            </a:lvl6pPr>
            <a:lvl7pPr marL="2742979" indent="0">
              <a:buNone/>
              <a:defRPr sz="1000"/>
            </a:lvl7pPr>
            <a:lvl8pPr marL="3200143" indent="0">
              <a:buNone/>
              <a:defRPr sz="1000"/>
            </a:lvl8pPr>
            <a:lvl9pPr marL="3657307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1071" y="365129"/>
            <a:ext cx="113042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071" y="1825625"/>
            <a:ext cx="113042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1067" y="6356363"/>
            <a:ext cx="2948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1497" y="6356363"/>
            <a:ext cx="4423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398" y="6356363"/>
            <a:ext cx="2948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2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3" indent="-228583" algn="l" defTabSz="9143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46" indent="-228583" algn="l" defTabSz="9143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0" indent="-228583" algn="l" defTabSz="9143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2" indent="-228583" algn="l" defTabSz="9143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6" indent="-228583" algn="l" defTabSz="9143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8" indent="-228583" algn="l" defTabSz="9143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1" indent="-228583" algn="l" defTabSz="9143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6" indent="-228583" algn="l" defTabSz="9143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7" indent="-228583" algn="l" defTabSz="9143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6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89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3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6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79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3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7" algn="l" defTabSz="9143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oster with green balloons and text&#10;&#10;Description automatically generated">
            <a:extLst>
              <a:ext uri="{FF2B5EF4-FFF2-40B4-BE49-F238E27FC236}">
                <a16:creationId xmlns:a16="http://schemas.microsoft.com/office/drawing/2014/main" id="{147A33DB-A133-C9D3-BA48-BCDCE35D6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215"/>
            <a:ext cx="13212792" cy="688014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74115331-DBCA-AA36-4092-1BD8769CB5F2}"/>
              </a:ext>
            </a:extLst>
          </p:cNvPr>
          <p:cNvSpPr/>
          <p:nvPr/>
        </p:nvSpPr>
        <p:spPr>
          <a:xfrm>
            <a:off x="0" y="1"/>
            <a:ext cx="5594982" cy="68779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983FD44-7688-B8A4-0049-5DF777FD9411}"/>
              </a:ext>
            </a:extLst>
          </p:cNvPr>
          <p:cNvSpPr/>
          <p:nvPr/>
        </p:nvSpPr>
        <p:spPr>
          <a:xfrm>
            <a:off x="209167" y="242458"/>
            <a:ext cx="5130528" cy="638331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solidFill>
                  <a:srgbClr val="040C28"/>
                </a:solidFill>
                <a:ea typeface="+mn-lt"/>
                <a:cs typeface="+mn-lt"/>
              </a:rPr>
              <a:t>Click this shape to add a picture, then under DRAWING TOOLS, on the FORMAT tab, click Shape Styles &gt; Shape Fill &gt; Picture, and select the picture that you want to add your own photo to the graphic.</a:t>
            </a:r>
          </a:p>
          <a:p>
            <a:pPr algn="ctr"/>
            <a:endParaRPr lang="en-US" sz="1500" dirty="0">
              <a:solidFill>
                <a:srgbClr val="040C28"/>
              </a:solidFill>
              <a:ea typeface="+mn-lt"/>
              <a:cs typeface="+mn-lt"/>
            </a:endParaRPr>
          </a:p>
          <a:p>
            <a:pPr algn="ctr"/>
            <a:r>
              <a:rPr lang="en-US" sz="1500" dirty="0">
                <a:solidFill>
                  <a:srgbClr val="040C28"/>
                </a:solidFill>
                <a:ea typeface="+mn-lt"/>
                <a:cs typeface="+mn-lt"/>
              </a:rPr>
              <a:t> Save this slide as a picture to use in your social media and email signature: right click in the slide and choose Save as Picture.</a:t>
            </a:r>
            <a:endParaRPr lang="en-US" sz="1500" dirty="0">
              <a:solidFill>
                <a:srgbClr val="202124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40404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D811796F1F064CBE1148407ABF7AB2" ma:contentTypeVersion="14" ma:contentTypeDescription="Create a new document." ma:contentTypeScope="" ma:versionID="347941535d0e6a1d97d70c2c2339d349">
  <xsd:schema xmlns:xsd="http://www.w3.org/2001/XMLSchema" xmlns:xs="http://www.w3.org/2001/XMLSchema" xmlns:p="http://schemas.microsoft.com/office/2006/metadata/properties" xmlns:ns2="09764df3-3d95-4a45-ba67-71173b8d9807" xmlns:ns3="03a67363-0174-4e84-b0b0-03441103e3b4" targetNamespace="http://schemas.microsoft.com/office/2006/metadata/properties" ma:root="true" ma:fieldsID="f7fb6ef05db66f2907acd590dc74b986" ns2:_="" ns3:_="">
    <xsd:import namespace="09764df3-3d95-4a45-ba67-71173b8d9807"/>
    <xsd:import namespace="03a67363-0174-4e84-b0b0-03441103e3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764df3-3d95-4a45-ba67-71173b8d9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c7e7a4b-f39d-4b45-a94f-a4b0d09f27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a67363-0174-4e84-b0b0-03441103e3b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091b6627-a503-4d50-a4f5-777010fc68f2}" ma:internalName="TaxCatchAll" ma:showField="CatchAllData" ma:web="03a67363-0174-4e84-b0b0-03441103e3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9764df3-3d95-4a45-ba67-71173b8d9807">
      <Terms xmlns="http://schemas.microsoft.com/office/infopath/2007/PartnerControls"/>
    </lcf76f155ced4ddcb4097134ff3c332f>
    <TaxCatchAll xmlns="03a67363-0174-4e84-b0b0-03441103e3b4" xsi:nil="true"/>
  </documentManagement>
</p:properties>
</file>

<file path=customXml/itemProps1.xml><?xml version="1.0" encoding="utf-8"?>
<ds:datastoreItem xmlns:ds="http://schemas.openxmlformats.org/officeDocument/2006/customXml" ds:itemID="{775093EC-F806-474A-B629-206147AB4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764df3-3d95-4a45-ba67-71173b8d9807"/>
    <ds:schemaRef ds:uri="03a67363-0174-4e84-b0b0-03441103e3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13471BD-3DA4-4363-B574-D0AEE35F3B9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D25765-9F09-44FD-91CB-8B54709614CD}">
  <ds:schemaRefs>
    <ds:schemaRef ds:uri="http://schemas.microsoft.com/office/2006/metadata/properties"/>
    <ds:schemaRef ds:uri="http://schemas.microsoft.com/office/infopath/2007/PartnerControls"/>
    <ds:schemaRef ds:uri="09764df3-3d95-4a45-ba67-71173b8d9807"/>
    <ds:schemaRef ds:uri="03a67363-0174-4e84-b0b0-03441103e3b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71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Daniel</dc:creator>
  <cp:lastModifiedBy>Neil Hinkle</cp:lastModifiedBy>
  <cp:revision>48</cp:revision>
  <dcterms:created xsi:type="dcterms:W3CDTF">2024-02-06T04:05:17Z</dcterms:created>
  <dcterms:modified xsi:type="dcterms:W3CDTF">2024-03-04T23:55:44Z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0x010100F4D811796F1F064CBE1148407ABF7AB2</vt:lpwstr>
  </property>
</Properties>
</file>