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67" r:id="rId5"/>
    <p:sldId id="259" r:id="rId6"/>
    <p:sldId id="261" r:id="rId7"/>
    <p:sldId id="258" r:id="rId8"/>
    <p:sldId id="264" r:id="rId9"/>
    <p:sldId id="266" r:id="rId10"/>
    <p:sldId id="265" r:id="rId11"/>
    <p:sldId id="260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3FFE4-5EFF-684C-93C0-E1051F99C633}" v="115" dt="2024-02-13T19:16:46.580"/>
    <p1510:client id="{5BC1CCF3-108B-399F-0FE6-9978B73D2275}" v="1" dt="2024-02-13T16:03:07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00"/>
  </p:normalViewPr>
  <p:slideViewPr>
    <p:cSldViewPr snapToGrid="0">
      <p:cViewPr varScale="1">
        <p:scale>
          <a:sx n="118" d="100"/>
          <a:sy n="118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51BAC-2C8D-A74E-8A5B-AF83252C12E8}" type="datetimeFigureOut">
              <a:rPr lang="en-US" smtClean="0"/>
              <a:t>2/13/24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CAA59-95E3-364A-9B47-1032045F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6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1B5BEE-3BFD-3391-DE98-D2559C6C58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D3A252-201F-F200-0F30-BA8E03E06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4452"/>
            <a:ext cx="12192000" cy="3760004"/>
          </a:xfrm>
          <a:prstGeom prst="rect">
            <a:avLst/>
          </a:prstGeom>
        </p:spPr>
      </p:pic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0BBB36F5-EE0F-F10B-F23D-189B0F280D94}"/>
              </a:ext>
            </a:extLst>
          </p:cNvPr>
          <p:cNvSpPr/>
          <p:nvPr userDrawn="1"/>
        </p:nvSpPr>
        <p:spPr>
          <a:xfrm>
            <a:off x="5255740" y="626076"/>
            <a:ext cx="5830571" cy="4736756"/>
          </a:xfrm>
          <a:prstGeom prst="round2DiagRect">
            <a:avLst>
              <a:gd name="adj1" fmla="val 10754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EC5DD-F8E1-1E0A-F104-BE69DC3B94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1414" y="787315"/>
            <a:ext cx="5099222" cy="2232704"/>
          </a:xfrm>
          <a:noFill/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Presentation Title Slide Text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42CEC-C20D-0F6A-1DFB-F2E845A8CC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1414" y="3107576"/>
            <a:ext cx="5099222" cy="759282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24D1F9-E430-437A-52E5-7225826393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280" y="5610153"/>
            <a:ext cx="3179722" cy="871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38B55A-1B1E-9746-8700-9338D2DB346E}"/>
              </a:ext>
            </a:extLst>
          </p:cNvPr>
          <p:cNvSpPr txBox="1"/>
          <p:nvPr userDrawn="1"/>
        </p:nvSpPr>
        <p:spPr>
          <a:xfrm>
            <a:off x="5621337" y="4901167"/>
            <a:ext cx="509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June 17 – 20, 2024  •  Caesars Palace  •  Las Vegas, NV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8A75840-2DC6-61D4-FCDA-25ABB98AD6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1338" y="3944726"/>
            <a:ext cx="5099050" cy="84217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Company Name &amp; Title</a:t>
            </a:r>
            <a:br>
              <a:rPr lang="en-US" dirty="0"/>
            </a:br>
            <a:r>
              <a:rPr lang="en-US" dirty="0"/>
              <a:t>Email Address Goes Here</a:t>
            </a:r>
          </a:p>
        </p:txBody>
      </p:sp>
    </p:spTree>
    <p:extLst>
      <p:ext uri="{BB962C8B-B14F-4D97-AF65-F5344CB8AC3E}">
        <p14:creationId xmlns:p14="http://schemas.microsoft.com/office/powerpoint/2010/main" val="398349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EDF669-3BC8-F8B4-F9BA-0E821A4EE9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87A505-F2BF-1698-1720-7E03567173FA}"/>
              </a:ext>
            </a:extLst>
          </p:cNvPr>
          <p:cNvSpPr/>
          <p:nvPr userDrawn="1"/>
        </p:nvSpPr>
        <p:spPr>
          <a:xfrm>
            <a:off x="-1" y="0"/>
            <a:ext cx="48463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55FB8-9C49-A4BF-CF96-32E01FABE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D698C-6132-FEA6-E741-03F831E1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51612" cy="58742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310-25EF-C716-53CE-4DAAE9610E9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194560"/>
            <a:ext cx="3932237" cy="43050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EF2B18C-52BC-6C9F-F0D1-931E3909B4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849" y="6331432"/>
            <a:ext cx="1378952" cy="38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4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EDF669-3BC8-F8B4-F9BA-0E821A4EE9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87A505-F2BF-1698-1720-7E03567173FA}"/>
              </a:ext>
            </a:extLst>
          </p:cNvPr>
          <p:cNvSpPr/>
          <p:nvPr userDrawn="1"/>
        </p:nvSpPr>
        <p:spPr>
          <a:xfrm>
            <a:off x="-1" y="0"/>
            <a:ext cx="48463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55FB8-9C49-A4BF-CF96-32E01FABE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310-25EF-C716-53CE-4DAAE9610E9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194560"/>
            <a:ext cx="3932237" cy="43050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BE6E81B-1A19-038D-4D7D-4ED5B4AB89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46638" y="0"/>
            <a:ext cx="7345362" cy="6251171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3C8CC33-13F0-1BFF-FD99-A6033307E6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849" y="6331432"/>
            <a:ext cx="1378952" cy="38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86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1B5BEE-3BFD-3391-DE98-D2559C6C58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D3A252-201F-F200-0F30-BA8E03E06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61" r="310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0BBB36F5-EE0F-F10B-F23D-189B0F280D94}"/>
              </a:ext>
            </a:extLst>
          </p:cNvPr>
          <p:cNvSpPr/>
          <p:nvPr userDrawn="1"/>
        </p:nvSpPr>
        <p:spPr>
          <a:xfrm>
            <a:off x="5255740" y="906492"/>
            <a:ext cx="5830571" cy="4177572"/>
          </a:xfrm>
          <a:prstGeom prst="round2DiagRect">
            <a:avLst>
              <a:gd name="adj1" fmla="val 10754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24D1F9-E430-437A-52E5-7225826393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280" y="5610153"/>
            <a:ext cx="3179722" cy="8712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02E50-64F0-DF91-61FE-FA9CA45A0429}"/>
              </a:ext>
            </a:extLst>
          </p:cNvPr>
          <p:cNvSpPr txBox="1"/>
          <p:nvPr userDrawn="1"/>
        </p:nvSpPr>
        <p:spPr>
          <a:xfrm>
            <a:off x="5693664" y="1517950"/>
            <a:ext cx="49621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00" b="1" i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 You For Attending! </a:t>
            </a:r>
          </a:p>
          <a:p>
            <a:pPr algn="ctr"/>
            <a:endParaRPr lang="en-US" sz="2800" b="1" i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complete the session survey in the conference app.</a:t>
            </a:r>
            <a:endParaRPr lang="en-US" sz="280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1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1B5BEE-3BFD-3391-DE98-D2559C6C58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D3A252-201F-F200-0F30-BA8E03E06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61" r="310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0BBB36F5-EE0F-F10B-F23D-189B0F280D94}"/>
              </a:ext>
            </a:extLst>
          </p:cNvPr>
          <p:cNvSpPr/>
          <p:nvPr userDrawn="1"/>
        </p:nvSpPr>
        <p:spPr>
          <a:xfrm>
            <a:off x="5255740" y="1770611"/>
            <a:ext cx="5830571" cy="2635134"/>
          </a:xfrm>
          <a:prstGeom prst="round2DiagRect">
            <a:avLst>
              <a:gd name="adj1" fmla="val 10754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24D1F9-E430-437A-52E5-7225826393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280" y="5610153"/>
            <a:ext cx="3179722" cy="8712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02E50-64F0-DF91-61FE-FA9CA45A0429}"/>
              </a:ext>
            </a:extLst>
          </p:cNvPr>
          <p:cNvSpPr txBox="1"/>
          <p:nvPr userDrawn="1"/>
        </p:nvSpPr>
        <p:spPr>
          <a:xfrm>
            <a:off x="5693664" y="1951672"/>
            <a:ext cx="4962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4B8C2-299C-838B-A279-48DD1AE99F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8950" y="3585632"/>
            <a:ext cx="5237163" cy="4899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Speakers email address</a:t>
            </a:r>
          </a:p>
        </p:txBody>
      </p:sp>
    </p:spTree>
    <p:extLst>
      <p:ext uri="{BB962C8B-B14F-4D97-AF65-F5344CB8AC3E}">
        <p14:creationId xmlns:p14="http://schemas.microsoft.com/office/powerpoint/2010/main" val="144913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56578-733E-9AD1-22BF-8F5916CA1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6DB46-8A5D-744F-3AE8-1F701873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11247120" cy="4846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962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2BF99A-F071-36CB-1A2F-C54C95DE89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hot air balloons in the sky&#10;&#10;Description automatically generated">
            <a:extLst>
              <a:ext uri="{FF2B5EF4-FFF2-40B4-BE49-F238E27FC236}">
                <a16:creationId xmlns:a16="http://schemas.microsoft.com/office/drawing/2014/main" id="{9A8473A2-D960-721C-F53B-D2C62D1F12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81384" cy="6857999"/>
          </a:xfrm>
          <a:prstGeom prst="rect">
            <a:avLst/>
          </a:prstGeom>
        </p:spPr>
      </p:pic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E85DD8BC-86FC-4BFB-18D4-11A6994DCFC7}"/>
              </a:ext>
            </a:extLst>
          </p:cNvPr>
          <p:cNvSpPr/>
          <p:nvPr userDrawn="1"/>
        </p:nvSpPr>
        <p:spPr>
          <a:xfrm>
            <a:off x="3122140" y="1826696"/>
            <a:ext cx="8616777" cy="2868871"/>
          </a:xfrm>
          <a:prstGeom prst="round2DiagRect">
            <a:avLst>
              <a:gd name="adj1" fmla="val 10754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B6082-8BC9-7B2C-8C3D-2502DCF0A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4604" y="2134371"/>
            <a:ext cx="7862845" cy="12946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Section Title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A274F-F051-9A86-6106-AB56943B38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84604" y="3532251"/>
            <a:ext cx="7862846" cy="64639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Title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AB2998-367C-B7A2-E1D2-2B13D9F0A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2656" y="5705508"/>
            <a:ext cx="2955485" cy="80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8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6DAE-E610-FFD8-CADA-32E43304B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F103E-EA1F-6D0C-C021-C75C92225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5551967" cy="49329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8DF97-D4E1-2610-FF68-523178CD3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562600" cy="49329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582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1CF4A-B338-3C6E-2516-B94536293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833" y="365126"/>
            <a:ext cx="8540496" cy="685800"/>
          </a:xfrm>
        </p:spPr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13047-99CA-C634-0A7E-B75065996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7834" y="1371600"/>
            <a:ext cx="552974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83370-492E-5A12-C226-5DB8BBFE6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834" y="2345292"/>
            <a:ext cx="5529742" cy="3917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BAC229-49EF-3B46-749C-D0DECDEFB53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371600"/>
            <a:ext cx="552974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A5B92-EE75-7028-76B7-DADC2A46A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45293"/>
            <a:ext cx="5529742" cy="3917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84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E6046-2291-3ED5-42A5-44A6A3212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024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59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305145-64CB-85D0-EC72-49B06A17793C}"/>
              </a:ext>
            </a:extLst>
          </p:cNvPr>
          <p:cNvSpPr/>
          <p:nvPr userDrawn="1"/>
        </p:nvSpPr>
        <p:spPr>
          <a:xfrm>
            <a:off x="0" y="0"/>
            <a:ext cx="12192000" cy="1759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E6046-2291-3ED5-42A5-44A6A3212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D803BB-94C6-29A5-C886-79E1C33C00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313" y="1189038"/>
            <a:ext cx="11269662" cy="51196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2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 or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0EA56B-1E49-BAC4-6A36-E60DAF5F36C8}"/>
              </a:ext>
            </a:extLst>
          </p:cNvPr>
          <p:cNvSpPr/>
          <p:nvPr userDrawn="1"/>
        </p:nvSpPr>
        <p:spPr>
          <a:xfrm>
            <a:off x="0" y="0"/>
            <a:ext cx="12192000" cy="1759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850CF8-6550-9CE3-720D-1712B69784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8300" y="232012"/>
            <a:ext cx="11560175" cy="59893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8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hot air balloon in the sky&#10;&#10;Description automatically generated">
            <a:extLst>
              <a:ext uri="{FF2B5EF4-FFF2-40B4-BE49-F238E27FC236}">
                <a16:creationId xmlns:a16="http://schemas.microsoft.com/office/drawing/2014/main" id="{1183CA4A-5518-5086-44C7-96369F7ECD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609"/>
          <a:stretch/>
        </p:blipFill>
        <p:spPr>
          <a:xfrm>
            <a:off x="8887807" y="1"/>
            <a:ext cx="3304193" cy="10515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EEBE2E9-DF58-6E5D-D8A1-30881071B0A0}"/>
              </a:ext>
            </a:extLst>
          </p:cNvPr>
          <p:cNvSpPr/>
          <p:nvPr userDrawn="1"/>
        </p:nvSpPr>
        <p:spPr>
          <a:xfrm>
            <a:off x="-1" y="0"/>
            <a:ext cx="9011571" cy="1051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E1933-87ED-1569-7493-831D1C67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3" y="365127"/>
            <a:ext cx="8543737" cy="686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B330C-1206-275E-4832-DEFD15DF1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249246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9868E93-7142-3BFB-0140-C90B0C99557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849" y="6331432"/>
            <a:ext cx="1378952" cy="38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8" r:id="rId9"/>
    <p:sldLayoutId id="2147483656" r:id="rId10"/>
    <p:sldLayoutId id="2147483660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EBAA-C710-4A7E-78BE-16FEC844EB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94037-0FD9-D16C-DF52-76DE2A60F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58AE2-0035-D335-FAEB-783C7E9768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3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3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6378FE03-32F6-1BCD-DAB3-75F937638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013CBC8B-AAF7-B699-2206-5A863656E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9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012F57-A7DA-B1C2-01A8-9A0B2CEA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89E3A-0E1F-1550-B9CD-3CCEA2EE74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3A678B-9893-110D-063D-64C476D87D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3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4456-C08F-0951-E3F5-159CE778E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5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1EC3AC-FD9C-0C24-0A57-46FAE952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E27A5C-DAC2-A14F-9F80-95F3059D3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7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07B6C48-0B2D-EC51-AD1F-AF7B5B45A2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1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B87BB-054C-9ED9-7C37-173A54C2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E0209-6360-AF93-C274-129D7B059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896AD-E22F-EEEB-D9DE-B6BB7EFA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7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1394D4-2400-8D67-BB74-41FA07F8B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4ED678-D58B-5C43-BE52-88D37D36A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1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37CE08-AD67-7AD8-E5CB-75D8968627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35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ATUG Ascend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B4161"/>
      </a:accent1>
      <a:accent2>
        <a:srgbClr val="F0CF65"/>
      </a:accent2>
      <a:accent3>
        <a:srgbClr val="A5A5A5"/>
      </a:accent3>
      <a:accent4>
        <a:srgbClr val="4D243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9B0955642C304896C0110679616AA1" ma:contentTypeVersion="15" ma:contentTypeDescription="Create a new document." ma:contentTypeScope="" ma:versionID="8dcd487f150884bc67869bff33327279">
  <xsd:schema xmlns:xsd="http://www.w3.org/2001/XMLSchema" xmlns:xs="http://www.w3.org/2001/XMLSchema" xmlns:p="http://schemas.microsoft.com/office/2006/metadata/properties" xmlns:ns2="2a4f6e10-6e63-41e0-84d8-0be852c4dd3c" xmlns:ns3="03a67363-0174-4e84-b0b0-03441103e3b4" targetNamespace="http://schemas.microsoft.com/office/2006/metadata/properties" ma:root="true" ma:fieldsID="e04ebd02f036ddfda097d8fa6823a957" ns2:_="" ns3:_="">
    <xsd:import namespace="2a4f6e10-6e63-41e0-84d8-0be852c4dd3c"/>
    <xsd:import namespace="03a67363-0174-4e84-b0b0-03441103e3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f6e10-6e63-41e0-84d8-0be852c4d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7e7a4b-f39d-4b45-a94f-a4b0d09f2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67363-0174-4e84-b0b0-03441103e3b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91b6627-a503-4d50-a4f5-777010fc68f2}" ma:internalName="TaxCatchAll" ma:showField="CatchAllData" ma:web="03a67363-0174-4e84-b0b0-03441103e3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4f6e10-6e63-41e0-84d8-0be852c4dd3c">
      <Terms xmlns="http://schemas.microsoft.com/office/infopath/2007/PartnerControls"/>
    </lcf76f155ced4ddcb4097134ff3c332f>
    <TaxCatchAll xmlns="03a67363-0174-4e84-b0b0-03441103e3b4" xsi:nil="true"/>
    <SharedWithUsers xmlns="03a67363-0174-4e84-b0b0-03441103e3b4">
      <UserInfo>
        <DisplayName>Mike Jones</DisplayName>
        <AccountId>126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707A468-E0AD-427F-A417-544A8F26E0F3}">
  <ds:schemaRefs>
    <ds:schemaRef ds:uri="03a67363-0174-4e84-b0b0-03441103e3b4"/>
    <ds:schemaRef ds:uri="2a4f6e10-6e63-41e0-84d8-0be852c4dd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39DF8A0-136B-4B95-82E3-6C4ED9E59F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849C38-5B4A-4849-B295-5C54202D9D79}">
  <ds:schemaRefs>
    <ds:schemaRef ds:uri="http://purl.org/dc/elements/1.1/"/>
    <ds:schemaRef ds:uri="http://purl.org/dc/dcmitype/"/>
    <ds:schemaRef ds:uri="http://schemas.microsoft.com/office/2006/metadata/properties"/>
    <ds:schemaRef ds:uri="2a4f6e10-6e63-41e0-84d8-0be852c4dd3c"/>
    <ds:schemaRef ds:uri="http://schemas.microsoft.com/office/2006/documentManagement/types"/>
    <ds:schemaRef ds:uri="03a67363-0174-4e84-b0b0-03441103e3b4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Maxwell</dc:creator>
  <cp:lastModifiedBy>Mike Jones</cp:lastModifiedBy>
  <cp:revision>3</cp:revision>
  <dcterms:created xsi:type="dcterms:W3CDTF">2024-01-12T13:47:44Z</dcterms:created>
  <dcterms:modified xsi:type="dcterms:W3CDTF">2024-02-13T19:24:32Z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0x010100B99B0955642C304896C0110679616AA1</vt:lpwstr>
  </property>
  <property fmtid="{D5CDD505-2E9C-101B-9397-08002B2CF9AE}" pid="3" name="MediaServiceImageTags">
    <vt:lpwstr/>
  </property>
</Properties>
</file>