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sldIdLst>
    <p:sldId id="282" r:id="rId5"/>
    <p:sldId id="302" r:id="rId6"/>
    <p:sldId id="294" r:id="rId7"/>
    <p:sldId id="295" r:id="rId8"/>
    <p:sldId id="296" r:id="rId9"/>
    <p:sldId id="297" r:id="rId10"/>
    <p:sldId id="298" r:id="rId11"/>
    <p:sldId id="299" r:id="rId12"/>
    <p:sldId id="300" r:id="rId13"/>
    <p:sldId id="30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008C"/>
    <a:srgbClr val="4F17A8"/>
    <a:srgbClr val="8A66C4"/>
    <a:srgbClr val="C4B2E3"/>
    <a:srgbClr val="E5DCF2"/>
    <a:srgbClr val="05BFE0"/>
    <a:srgbClr val="0080A8"/>
    <a:srgbClr val="59D4EB"/>
    <a:srgbClr val="ABE8F5"/>
    <a:srgbClr val="DA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58"/>
  </p:normalViewPr>
  <p:slideViewPr>
    <p:cSldViewPr snapToGrid="0" snapToObjects="1">
      <p:cViewPr varScale="1">
        <p:scale>
          <a:sx n="116" d="100"/>
          <a:sy n="116" d="100"/>
        </p:scale>
        <p:origin x="390" y="96"/>
      </p:cViewPr>
      <p:guideLst/>
    </p:cSldViewPr>
  </p:slideViewPr>
  <p:notesTextViewPr>
    <p:cViewPr>
      <p:scale>
        <a:sx n="3" d="2"/>
        <a:sy n="3" d="2"/>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10/4/2019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4420CA-6502-A547-B691-07BEF2DA108B}" type="slidenum">
              <a:rPr lang="en-US" smtClean="0"/>
              <a:t>8</a:t>
            </a:fld>
            <a:endParaRPr lang="en-US"/>
          </a:p>
        </p:txBody>
      </p:sp>
    </p:spTree>
    <p:extLst>
      <p:ext uri="{BB962C8B-B14F-4D97-AF65-F5344CB8AC3E}">
        <p14:creationId xmlns:p14="http://schemas.microsoft.com/office/powerpoint/2010/main" val="2807477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29.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4">
            <a:extLst>
              <a:ext uri="{FF2B5EF4-FFF2-40B4-BE49-F238E27FC236}">
                <a16:creationId xmlns=""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smtClean="0"/>
              <a:t>Click icon to add picture</a:t>
            </a:r>
            <a:endParaRPr lang="en-US"/>
          </a:p>
        </p:txBody>
      </p:sp>
      <p:pic>
        <p:nvPicPr>
          <p:cNvPr id="5" name="Picture 4" descr="A close up of a light&#10;&#10;Description automatically generated">
            <a:extLst>
              <a:ext uri="{FF2B5EF4-FFF2-40B4-BE49-F238E27FC236}">
                <a16:creationId xmlns=""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 xmlns:a16="http://schemas.microsoft.com/office/drawing/2014/main"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 xmlns:a16="http://schemas.microsoft.com/office/drawing/2014/main"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 xmlns:a16="http://schemas.microsoft.com/office/drawing/2014/main"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14325" y="1828800"/>
            <a:ext cx="11558588" cy="4206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4 October 2019</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 xmlns:a16="http://schemas.microsoft.com/office/drawing/2014/main" id="{32EB9D60-2F95-3445-B654-FCDF2EF0D3D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5" y="1825625"/>
            <a:ext cx="5705475"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4 October 2019</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 xmlns:a16="http://schemas.microsoft.com/office/drawing/2014/main" id="{FC806A32-B267-AC4B-8D3A-C87DD27BCA23}"/>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7" y="1825625"/>
            <a:ext cx="3675887"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4 October 2019</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A close up of a logo&#10;&#10;Description automatically generated">
            <a:extLst>
              <a:ext uri="{FF2B5EF4-FFF2-40B4-BE49-F238E27FC236}">
                <a16:creationId xmlns="" xmlns:a16="http://schemas.microsoft.com/office/drawing/2014/main" id="{0D5D0B7A-79FB-B941-B60A-C7A6D8A2C4B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4 October 2019</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6" name="Picture 15" descr="A close up of a sign&#10;&#10;Description automatically generated">
            <a:extLst>
              <a:ext uri="{FF2B5EF4-FFF2-40B4-BE49-F238E27FC236}">
                <a16:creationId xmlns="" xmlns:a16="http://schemas.microsoft.com/office/drawing/2014/main" id="{8FBE6F9A-44DD-BC44-A416-8D2DFFC1E4C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4 October 2019</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close up of a logo&#10;&#10;Description automatically generated">
            <a:extLst>
              <a:ext uri="{FF2B5EF4-FFF2-40B4-BE49-F238E27FC236}">
                <a16:creationId xmlns="" xmlns:a16="http://schemas.microsoft.com/office/drawing/2014/main" id="{7B5F8EB4-E974-7A4C-9DAA-ABC7E5BF8C7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4 October 2019</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smtClean="0"/>
              <a:t>Click icon to add picture</a:t>
            </a:r>
            <a:endParaRPr lang="en-US"/>
          </a:p>
        </p:txBody>
      </p:sp>
      <p:pic>
        <p:nvPicPr>
          <p:cNvPr id="10" name="Picture 9" descr="A close up of a logo&#10;&#10;Description automatically generated">
            <a:extLst>
              <a:ext uri="{FF2B5EF4-FFF2-40B4-BE49-F238E27FC236}">
                <a16:creationId xmlns="" xmlns:a16="http://schemas.microsoft.com/office/drawing/2014/main" id="{428419C9-5EBA-7342-859C-C7B3F773DFB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4 October 2019</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smtClean="0"/>
              <a:t>Click icon to add picture</a:t>
            </a:r>
            <a:endParaRPr lang="en-US"/>
          </a:p>
        </p:txBody>
      </p:sp>
      <p:pic>
        <p:nvPicPr>
          <p:cNvPr id="10" name="Picture 9" descr="A close up of a logo&#10;&#10;Description automatically generated">
            <a:extLst>
              <a:ext uri="{FF2B5EF4-FFF2-40B4-BE49-F238E27FC236}">
                <a16:creationId xmlns="" xmlns:a16="http://schemas.microsoft.com/office/drawing/2014/main" id="{A452ED5B-536E-0E40-AF5E-2B77DA9CD65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a:extLst>
              <a:ext uri="{FF2B5EF4-FFF2-40B4-BE49-F238E27FC236}">
                <a16:creationId xmlns=""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 xmlns:a16="http://schemas.microsoft.com/office/drawing/2014/main"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4 October 2019</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A close up of a logo&#10;&#10;Description automatically generated">
            <a:extLst>
              <a:ext uri="{FF2B5EF4-FFF2-40B4-BE49-F238E27FC236}">
                <a16:creationId xmlns="" xmlns:a16="http://schemas.microsoft.com/office/drawing/2014/main" id="{3A319E05-FBB0-154D-AFD4-BB32ED37907A}"/>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4 October 2019</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A close up of a logo&#10;&#10;Description automatically generated">
            <a:extLst>
              <a:ext uri="{FF2B5EF4-FFF2-40B4-BE49-F238E27FC236}">
                <a16:creationId xmlns="" xmlns:a16="http://schemas.microsoft.com/office/drawing/2014/main" id="{ACCE732E-C107-BD4E-9194-BE69973C10A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041555-4E7B-2F45-99CC-7D97BF5184A8}" type="datetime3">
              <a:rPr lang="en-US" smtClean="0"/>
              <a:t>4 October 2019</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 xmlns:a16="http://schemas.microsoft.com/office/drawing/2014/main" id="{B0FA26F5-3091-E641-993F-2ECD0C9623A9}"/>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4 October 2019</a:t>
            </a:fld>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A close up of a logo&#10;&#10;Description automatically generated">
            <a:extLst>
              <a:ext uri="{FF2B5EF4-FFF2-40B4-BE49-F238E27FC236}">
                <a16:creationId xmlns="" xmlns:a16="http://schemas.microsoft.com/office/drawing/2014/main" id="{CC566847-4092-F94E-B9BC-01D5BB6C0A3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C250D1-D419-0749-9CE8-FF2378899362}" type="datetime3">
              <a:rPr lang="en-US" smtClean="0"/>
              <a:t>4 October 2019</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smtClean="0"/>
              <a:t>Click icon to add picture</a:t>
            </a:r>
            <a:endParaRPr lang="en-US"/>
          </a:p>
        </p:txBody>
      </p:sp>
      <p:sp>
        <p:nvSpPr>
          <p:cNvPr id="11" name="Picture Placeholder 10">
            <a:extLst>
              <a:ext uri="{FF2B5EF4-FFF2-40B4-BE49-F238E27FC236}">
                <a16:creationId xmlns=""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smtClean="0"/>
              <a:t>Click icon to add picture</a:t>
            </a:r>
            <a:endParaRPr lang="en-US"/>
          </a:p>
        </p:txBody>
      </p:sp>
      <p:sp>
        <p:nvSpPr>
          <p:cNvPr id="12" name="Picture Placeholder 10">
            <a:extLst>
              <a:ext uri="{FF2B5EF4-FFF2-40B4-BE49-F238E27FC236}">
                <a16:creationId xmlns=""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smtClean="0"/>
              <a:t>Click icon to add picture</a:t>
            </a:r>
            <a:endParaRPr lang="en-US"/>
          </a:p>
        </p:txBody>
      </p:sp>
      <p:sp>
        <p:nvSpPr>
          <p:cNvPr id="14" name="Text Placeholder 13">
            <a:extLst>
              <a:ext uri="{FF2B5EF4-FFF2-40B4-BE49-F238E27FC236}">
                <a16:creationId xmlns=""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descr="A close up of a logo&#10;&#10;Description automatically generated">
            <a:extLst>
              <a:ext uri="{FF2B5EF4-FFF2-40B4-BE49-F238E27FC236}">
                <a16:creationId xmlns="" xmlns:a16="http://schemas.microsoft.com/office/drawing/2014/main" id="{809B8E08-9676-1849-8CE5-D53F66538F4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54417-37E1-084F-875D-6EF728360C51}" type="datetime3">
              <a:rPr lang="en-US" smtClean="0"/>
              <a:t>4 October 2019</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smtClean="0"/>
              <a:t>Click icon to add picture</a:t>
            </a:r>
            <a:endParaRPr lang="en-US"/>
          </a:p>
        </p:txBody>
      </p:sp>
      <p:sp>
        <p:nvSpPr>
          <p:cNvPr id="14" name="Text Placeholder 13">
            <a:extLst>
              <a:ext uri="{FF2B5EF4-FFF2-40B4-BE49-F238E27FC236}">
                <a16:creationId xmlns=""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Picture Placeholder 8">
            <a:extLst>
              <a:ext uri="{FF2B5EF4-FFF2-40B4-BE49-F238E27FC236}">
                <a16:creationId xmlns=""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smtClean="0"/>
              <a:t>Click icon to add picture</a:t>
            </a:r>
            <a:endParaRPr lang="en-US"/>
          </a:p>
        </p:txBody>
      </p:sp>
      <p:pic>
        <p:nvPicPr>
          <p:cNvPr id="11" name="Picture 10" descr="A close up of a logo&#10;&#10;Description automatically generated">
            <a:extLst>
              <a:ext uri="{FF2B5EF4-FFF2-40B4-BE49-F238E27FC236}">
                <a16:creationId xmlns="" xmlns:a16="http://schemas.microsoft.com/office/drawing/2014/main" id="{70B56591-394A-6B43-936F-53AF04DA188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1ABCD5-E8D7-3442-80F4-C6371EB1D97F}" type="datetime3">
              <a:rPr lang="en-US" smtClean="0"/>
              <a:t>4 October 2019</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smtClean="0"/>
              <a:t>Click icon to add picture</a:t>
            </a:r>
            <a:endParaRPr lang="en-US"/>
          </a:p>
        </p:txBody>
      </p:sp>
      <p:sp>
        <p:nvSpPr>
          <p:cNvPr id="14" name="Text Placeholder 13">
            <a:extLst>
              <a:ext uri="{FF2B5EF4-FFF2-40B4-BE49-F238E27FC236}">
                <a16:creationId xmlns=""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Picture Placeholder 8">
            <a:extLst>
              <a:ext uri="{FF2B5EF4-FFF2-40B4-BE49-F238E27FC236}">
                <a16:creationId xmlns=""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smtClean="0"/>
              <a:t>Click icon to add picture</a:t>
            </a:r>
            <a:endParaRPr lang="en-US"/>
          </a:p>
        </p:txBody>
      </p:sp>
      <p:sp>
        <p:nvSpPr>
          <p:cNvPr id="11" name="Picture Placeholder 8">
            <a:extLst>
              <a:ext uri="{FF2B5EF4-FFF2-40B4-BE49-F238E27FC236}">
                <a16:creationId xmlns=""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smtClean="0"/>
              <a:t>Click icon to add picture</a:t>
            </a:r>
            <a:endParaRPr lang="en-US"/>
          </a:p>
        </p:txBody>
      </p:sp>
      <p:sp>
        <p:nvSpPr>
          <p:cNvPr id="12" name="Text Placeholder 13">
            <a:extLst>
              <a:ext uri="{FF2B5EF4-FFF2-40B4-BE49-F238E27FC236}">
                <a16:creationId xmlns=""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a:extLst>
              <a:ext uri="{FF2B5EF4-FFF2-40B4-BE49-F238E27FC236}">
                <a16:creationId xmlns=""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7" name="Picture 16" descr="A close up of a logo&#10;&#10;Description automatically generated">
            <a:extLst>
              <a:ext uri="{FF2B5EF4-FFF2-40B4-BE49-F238E27FC236}">
                <a16:creationId xmlns="" xmlns:a16="http://schemas.microsoft.com/office/drawing/2014/main" id="{01CDEE0C-04F8-2F47-A3C2-889EAC6A7C3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smtClean="0"/>
              <a:t>Click icon to add picture</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4 October 2019</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A close up of a sign&#10;&#10;Description automatically generated">
            <a:extLst>
              <a:ext uri="{FF2B5EF4-FFF2-40B4-BE49-F238E27FC236}">
                <a16:creationId xmlns="" xmlns:a16="http://schemas.microsoft.com/office/drawing/2014/main" id="{40983129-D091-E247-B044-C1D64013F79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smtClean="0"/>
              <a:t>Click icon to add picture</a:t>
            </a: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4 October 2019</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A close up of a sign&#10;&#10;Description automatically generated">
            <a:extLst>
              <a:ext uri="{FF2B5EF4-FFF2-40B4-BE49-F238E27FC236}">
                <a16:creationId xmlns="" xmlns:a16="http://schemas.microsoft.com/office/drawing/2014/main" id="{3A94237B-51B2-7444-BA3E-31BD67CFBE5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4 October 2019</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 xmlns:a16="http://schemas.microsoft.com/office/drawing/2014/main" id="{B035A43A-1760-E741-9DE9-DEEC813AADF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a:extLst>
              <a:ext uri="{FF2B5EF4-FFF2-40B4-BE49-F238E27FC236}">
                <a16:creationId xmlns=""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 xmlns:a16="http://schemas.microsoft.com/office/drawing/2014/main" id="{F4DCB111-D8A3-D149-87AE-C6C0C453F415}"/>
              </a:ext>
            </a:extLst>
          </p:cNvPr>
          <p:cNvPicPr>
            <a:picLocks noChangeAspect="1"/>
          </p:cNvPicPr>
          <p:nvPr userDrawn="1"/>
        </p:nvPicPr>
        <p:blipFill>
          <a:blip r:embed="rId3"/>
          <a:stretch>
            <a:fillRect/>
          </a:stretch>
        </p:blipFill>
        <p:spPr>
          <a:xfrm>
            <a:off x="0" y="0"/>
            <a:ext cx="2714625" cy="1234440"/>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4 October 2019</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 xmlns:a16="http://schemas.microsoft.com/office/drawing/2014/main"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4 October 2019</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31" name="Picture 30">
            <a:extLst>
              <a:ext uri="{FF2B5EF4-FFF2-40B4-BE49-F238E27FC236}">
                <a16:creationId xmlns="" xmlns:a16="http://schemas.microsoft.com/office/drawing/2014/main" id="{0B687291-9924-8545-A6D8-FB45F24DE9AF}"/>
              </a:ext>
            </a:extLst>
          </p:cNvPr>
          <p:cNvPicPr>
            <a:picLocks noChangeAspect="1"/>
          </p:cNvPicPr>
          <p:nvPr userDrawn="1"/>
        </p:nvPicPr>
        <p:blipFill>
          <a:blip r:embed="rId2"/>
          <a:stretch>
            <a:fillRect/>
          </a:stretch>
        </p:blipFill>
        <p:spPr>
          <a:xfrm>
            <a:off x="6151563" y="-1059394"/>
            <a:ext cx="7139894" cy="7139894"/>
          </a:xfrm>
          <a:prstGeom prst="rect">
            <a:avLst/>
          </a:prstGeom>
        </p:spPr>
      </p:pic>
      <p:pic>
        <p:nvPicPr>
          <p:cNvPr id="9" name="Picture 8" descr="A close up of a sign&#10;&#10;Description automatically generated">
            <a:extLst>
              <a:ext uri="{FF2B5EF4-FFF2-40B4-BE49-F238E27FC236}">
                <a16:creationId xmlns="" xmlns:a16="http://schemas.microsoft.com/office/drawing/2014/main" id="{98A121CC-88C2-BE4B-817D-61D4EAEE32E8}"/>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smtClean="0"/>
              <a:t>Click icon to add picture</a:t>
            </a: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4 October 2019</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descr="A close up of a logo&#10;&#10;Description automatically generated">
            <a:extLst>
              <a:ext uri="{FF2B5EF4-FFF2-40B4-BE49-F238E27FC236}">
                <a16:creationId xmlns="" xmlns:a16="http://schemas.microsoft.com/office/drawing/2014/main" id="{B9A73854-B123-A943-AE19-28ADB1BED49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smtClean="0"/>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4 October 2019</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 xmlns:a16="http://schemas.microsoft.com/office/drawing/2014/main"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 xmlns:a16="http://schemas.microsoft.com/office/drawing/2014/main"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 xmlns:a16="http://schemas.microsoft.com/office/drawing/2014/main"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 xmlns:a16="http://schemas.microsoft.com/office/drawing/2014/main"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 xmlns:a16="http://schemas.microsoft.com/office/drawing/2014/main"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0" name="Picture 19">
            <a:extLst>
              <a:ext uri="{FF2B5EF4-FFF2-40B4-BE49-F238E27FC236}">
                <a16:creationId xmlns="" xmlns:a16="http://schemas.microsoft.com/office/drawing/2014/main"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4 October 2019</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pic>
        <p:nvPicPr>
          <p:cNvPr id="21" name="Picture 20" descr="A close up of a logo&#10;&#10;Description automatically generated">
            <a:extLst>
              <a:ext uri="{FF2B5EF4-FFF2-40B4-BE49-F238E27FC236}">
                <a16:creationId xmlns="" xmlns:a16="http://schemas.microsoft.com/office/drawing/2014/main" id="{6DDFA81B-362F-C744-8D4F-DBC10C5B10B8}"/>
              </a:ext>
            </a:extLst>
          </p:cNvPr>
          <p:cNvPicPr>
            <a:picLocks noChangeAspect="1"/>
          </p:cNvPicPr>
          <p:nvPr userDrawn="1"/>
        </p:nvPicPr>
        <p:blipFill>
          <a:blip r:embed="rId2"/>
          <a:stretch>
            <a:fillRect/>
          </a:stretch>
        </p:blipFill>
        <p:spPr>
          <a:xfrm>
            <a:off x="219456" y="6245352"/>
            <a:ext cx="411480" cy="411480"/>
          </a:xfrm>
          <a:prstGeom prst="rect">
            <a:avLst/>
          </a:prstGeom>
        </p:spPr>
      </p:pic>
      <p:sp>
        <p:nvSpPr>
          <p:cNvPr id="23" name="TextBox 22">
            <a:extLst>
              <a:ext uri="{FF2B5EF4-FFF2-40B4-BE49-F238E27FC236}">
                <a16:creationId xmlns=""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Tree>
    <p:extLst>
      <p:ext uri="{BB962C8B-B14F-4D97-AF65-F5344CB8AC3E}">
        <p14:creationId xmlns:p14="http://schemas.microsoft.com/office/powerpoint/2010/main" val="33475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 xmlns:a16="http://schemas.microsoft.com/office/drawing/2014/main"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 xmlns:a16="http://schemas.microsoft.com/office/drawing/2014/main"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 xmlns:a16="http://schemas.microsoft.com/office/drawing/2014/main"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 xmlns:a16="http://schemas.microsoft.com/office/drawing/2014/main"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 xmlns:a16="http://schemas.microsoft.com/office/drawing/2014/main"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4 October 2019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 xmlns:a16="http://schemas.microsoft.com/office/drawing/2014/main"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4 October 2019</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owl.purdue.edu/owl/research_and_citation/apa_style/apa_formatting_and_style_guide/general_format.htm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wearing a helmet&#10;&#10;Description automatically generated">
            <a:extLst>
              <a:ext uri="{FF2B5EF4-FFF2-40B4-BE49-F238E27FC236}">
                <a16:creationId xmlns="" xmlns:a16="http://schemas.microsoft.com/office/drawing/2014/main" id="{757F3D19-9331-B24D-BB00-4D2D4BFA950B}"/>
              </a:ext>
            </a:extLst>
          </p:cNvPr>
          <p:cNvPicPr>
            <a:picLocks noGrp="1" noChangeAspect="1"/>
          </p:cNvPicPr>
          <p:nvPr>
            <p:ph type="pic" sz="quarter" idx="14"/>
          </p:nvPr>
        </p:nvPicPr>
        <p:blipFill>
          <a:blip r:embed="rId2"/>
          <a:srcRect l="11111" r="11111"/>
          <a:stretch>
            <a:fillRect/>
          </a:stretch>
        </p:blipFill>
        <p:spPr/>
      </p:pic>
      <p:sp>
        <p:nvSpPr>
          <p:cNvPr id="2" name="Title 1">
            <a:extLst>
              <a:ext uri="{FF2B5EF4-FFF2-40B4-BE49-F238E27FC236}">
                <a16:creationId xmlns="" xmlns:a16="http://schemas.microsoft.com/office/drawing/2014/main" id="{B2C99636-0021-1343-ABFB-32128EAAB26E}"/>
              </a:ext>
            </a:extLst>
          </p:cNvPr>
          <p:cNvSpPr>
            <a:spLocks noGrp="1"/>
          </p:cNvSpPr>
          <p:nvPr>
            <p:ph type="title"/>
          </p:nvPr>
        </p:nvSpPr>
        <p:spPr/>
        <p:txBody>
          <a:bodyPr/>
          <a:lstStyle/>
          <a:p>
            <a:r>
              <a:rPr lang="en-US" sz="2000" dirty="0" smtClean="0"/>
              <a:t>PMO Symposium</a:t>
            </a:r>
            <a:r>
              <a:rPr lang="en-US" sz="2000" baseline="30000" dirty="0" smtClean="0"/>
              <a:t>®</a:t>
            </a:r>
            <a:r>
              <a:rPr lang="en-US" sz="2000" dirty="0" smtClean="0"/>
              <a:t> 2019</a:t>
            </a:r>
            <a:br>
              <a:rPr lang="en-US" sz="2000" dirty="0" smtClean="0"/>
            </a:br>
            <a:r>
              <a:rPr lang="en-US" sz="2000" dirty="0"/>
              <a:t/>
            </a:r>
            <a:br>
              <a:rPr lang="en-US" sz="2000" dirty="0"/>
            </a:br>
            <a:r>
              <a:rPr lang="en-US" dirty="0" smtClean="0"/>
              <a:t>Presentation </a:t>
            </a:r>
            <a:r>
              <a:rPr lang="en-US" dirty="0"/>
              <a:t>title</a:t>
            </a:r>
          </a:p>
        </p:txBody>
      </p:sp>
      <p:sp>
        <p:nvSpPr>
          <p:cNvPr id="3" name="Text Placeholder 2">
            <a:extLst>
              <a:ext uri="{FF2B5EF4-FFF2-40B4-BE49-F238E27FC236}">
                <a16:creationId xmlns="" xmlns:a16="http://schemas.microsoft.com/office/drawing/2014/main" id="{BF1E4481-DBEE-F94F-BAB6-D5BE2E2E4637}"/>
              </a:ext>
            </a:extLst>
          </p:cNvPr>
          <p:cNvSpPr>
            <a:spLocks noGrp="1"/>
          </p:cNvSpPr>
          <p:nvPr>
            <p:ph type="body" idx="1"/>
          </p:nvPr>
        </p:nvSpPr>
        <p:spPr/>
        <p:txBody>
          <a:bodyPr/>
          <a:lstStyle/>
          <a:p>
            <a:r>
              <a:rPr lang="en-US" dirty="0"/>
              <a:t>Presentation subtitle</a:t>
            </a:r>
          </a:p>
        </p:txBody>
      </p:sp>
      <p:sp>
        <p:nvSpPr>
          <p:cNvPr id="4" name="Text Placeholder 3">
            <a:extLst>
              <a:ext uri="{FF2B5EF4-FFF2-40B4-BE49-F238E27FC236}">
                <a16:creationId xmlns="" xmlns:a16="http://schemas.microsoft.com/office/drawing/2014/main" id="{D938D166-FF5E-B24D-A2E8-16921FACF1BE}"/>
              </a:ext>
            </a:extLst>
          </p:cNvPr>
          <p:cNvSpPr>
            <a:spLocks noGrp="1"/>
          </p:cNvSpPr>
          <p:nvPr>
            <p:ph type="body" sz="quarter" idx="13"/>
          </p:nvPr>
        </p:nvSpPr>
        <p:spPr/>
        <p:txBody>
          <a:bodyPr/>
          <a:lstStyle/>
          <a:p>
            <a:r>
              <a:rPr lang="en-US" dirty="0"/>
              <a:t>Presenter name  |  </a:t>
            </a:r>
            <a:r>
              <a:rPr lang="en-US" dirty="0" smtClean="0"/>
              <a:t>PMO Symposium</a:t>
            </a:r>
            <a:r>
              <a:rPr lang="en-US" baseline="30000" dirty="0" smtClean="0"/>
              <a:t>® </a:t>
            </a:r>
            <a:r>
              <a:rPr lang="en-US" dirty="0" smtClean="0"/>
              <a:t>2019</a:t>
            </a:r>
            <a:endParaRPr lang="en-US" dirty="0"/>
          </a:p>
          <a:p>
            <a:pPr lvl="1"/>
            <a:r>
              <a:rPr lang="en-US" dirty="0" smtClean="0"/>
              <a:t>3-6 November 2019</a:t>
            </a:r>
            <a:endParaRPr lang="en-US" dirty="0"/>
          </a:p>
        </p:txBody>
      </p:sp>
      <p:pic>
        <p:nvPicPr>
          <p:cNvPr id="6" name="Picture 5">
            <a:extLst>
              <a:ext uri="{FF2B5EF4-FFF2-40B4-BE49-F238E27FC236}">
                <a16:creationId xmlns="" xmlns:a16="http://schemas.microsoft.com/office/drawing/2014/main" id="{F2AA3422-D5F8-8C43-B045-0925B42D2AD7}"/>
              </a:ext>
            </a:extLst>
          </p:cNvPr>
          <p:cNvPicPr>
            <a:picLocks noChangeAspect="1"/>
          </p:cNvPicPr>
          <p:nvPr/>
        </p:nvPicPr>
        <p:blipFill>
          <a:blip r:embed="rId3"/>
          <a:stretch>
            <a:fillRect/>
          </a:stretch>
        </p:blipFill>
        <p:spPr>
          <a:xfrm>
            <a:off x="11023601" y="5172075"/>
            <a:ext cx="863600" cy="863600"/>
          </a:xfrm>
          <a:prstGeom prst="rect">
            <a:avLst/>
          </a:prstGeom>
        </p:spPr>
      </p:pic>
      <p:pic>
        <p:nvPicPr>
          <p:cNvPr id="7" name="Picture 6">
            <a:extLst>
              <a:ext uri="{FF2B5EF4-FFF2-40B4-BE49-F238E27FC236}">
                <a16:creationId xmlns="" xmlns:a16="http://schemas.microsoft.com/office/drawing/2014/main" id="{A7BD96B4-305A-4F42-9B76-0425B3186D9D}"/>
              </a:ext>
            </a:extLst>
          </p:cNvPr>
          <p:cNvPicPr>
            <a:picLocks noChangeAspect="1"/>
          </p:cNvPicPr>
          <p:nvPr/>
        </p:nvPicPr>
        <p:blipFill>
          <a:blip r:embed="rId4"/>
          <a:stretch>
            <a:fillRect/>
          </a:stretch>
        </p:blipFill>
        <p:spPr>
          <a:xfrm>
            <a:off x="11023601" y="2251810"/>
            <a:ext cx="864453" cy="864453"/>
          </a:xfrm>
          <a:prstGeom prst="rect">
            <a:avLst/>
          </a:prstGeom>
        </p:spPr>
      </p:pic>
      <p:pic>
        <p:nvPicPr>
          <p:cNvPr id="9" name="Picture 8">
            <a:extLst>
              <a:ext uri="{FF2B5EF4-FFF2-40B4-BE49-F238E27FC236}">
                <a16:creationId xmlns="" xmlns:a16="http://schemas.microsoft.com/office/drawing/2014/main" id="{18BDF9BD-9573-7945-97B0-1771DC628DBF}"/>
              </a:ext>
            </a:extLst>
          </p:cNvPr>
          <p:cNvPicPr>
            <a:picLocks noChangeAspect="1"/>
          </p:cNvPicPr>
          <p:nvPr/>
        </p:nvPicPr>
        <p:blipFill>
          <a:blip r:embed="rId5"/>
          <a:stretch>
            <a:fillRect/>
          </a:stretch>
        </p:blipFill>
        <p:spPr>
          <a:xfrm>
            <a:off x="10059990" y="1285875"/>
            <a:ext cx="847725" cy="847725"/>
          </a:xfrm>
          <a:prstGeom prst="rect">
            <a:avLst/>
          </a:prstGeom>
        </p:spPr>
      </p:pic>
      <p:pic>
        <p:nvPicPr>
          <p:cNvPr id="10" name="Picture 9">
            <a:extLst>
              <a:ext uri="{FF2B5EF4-FFF2-40B4-BE49-F238E27FC236}">
                <a16:creationId xmlns="" xmlns:a16="http://schemas.microsoft.com/office/drawing/2014/main" id="{D006E5FF-8324-5D43-937B-70C0312BAE38}"/>
              </a:ext>
            </a:extLst>
          </p:cNvPr>
          <p:cNvPicPr>
            <a:picLocks noChangeAspect="1"/>
          </p:cNvPicPr>
          <p:nvPr/>
        </p:nvPicPr>
        <p:blipFill>
          <a:blip r:embed="rId6"/>
          <a:stretch>
            <a:fillRect/>
          </a:stretch>
        </p:blipFill>
        <p:spPr>
          <a:xfrm>
            <a:off x="11037890" y="3233738"/>
            <a:ext cx="849311" cy="849311"/>
          </a:xfrm>
          <a:prstGeom prst="rect">
            <a:avLst/>
          </a:prstGeom>
        </p:spPr>
      </p:pic>
      <p:pic>
        <p:nvPicPr>
          <p:cNvPr id="11" name="Picture 10">
            <a:extLst>
              <a:ext uri="{FF2B5EF4-FFF2-40B4-BE49-F238E27FC236}">
                <a16:creationId xmlns="" xmlns:a16="http://schemas.microsoft.com/office/drawing/2014/main" id="{59F3B0A9-D53F-2442-A54C-8DD122CF49AF}"/>
              </a:ext>
            </a:extLst>
          </p:cNvPr>
          <p:cNvPicPr>
            <a:picLocks noChangeAspect="1"/>
          </p:cNvPicPr>
          <p:nvPr/>
        </p:nvPicPr>
        <p:blipFill>
          <a:blip r:embed="rId7"/>
          <a:stretch>
            <a:fillRect/>
          </a:stretch>
        </p:blipFill>
        <p:spPr>
          <a:xfrm>
            <a:off x="7116003" y="2262188"/>
            <a:ext cx="854075" cy="854075"/>
          </a:xfrm>
          <a:prstGeom prst="rect">
            <a:avLst/>
          </a:prstGeom>
        </p:spPr>
      </p:pic>
      <p:pic>
        <p:nvPicPr>
          <p:cNvPr id="12" name="Picture 11">
            <a:extLst>
              <a:ext uri="{FF2B5EF4-FFF2-40B4-BE49-F238E27FC236}">
                <a16:creationId xmlns="" xmlns:a16="http://schemas.microsoft.com/office/drawing/2014/main" id="{0E3F3BB8-68E6-154D-8AC8-B9B2E5B7FC9B}"/>
              </a:ext>
            </a:extLst>
          </p:cNvPr>
          <p:cNvPicPr>
            <a:picLocks noChangeAspect="1"/>
          </p:cNvPicPr>
          <p:nvPr/>
        </p:nvPicPr>
        <p:blipFill>
          <a:blip r:embed="rId8">
            <a:lum bright="100000"/>
          </a:blip>
          <a:stretch>
            <a:fillRect/>
          </a:stretch>
        </p:blipFill>
        <p:spPr>
          <a:xfrm>
            <a:off x="11023601" y="1289844"/>
            <a:ext cx="849312" cy="849312"/>
          </a:xfrm>
          <a:prstGeom prst="rect">
            <a:avLst/>
          </a:prstGeom>
        </p:spPr>
      </p:pic>
      <p:pic>
        <p:nvPicPr>
          <p:cNvPr id="14" name="Picture 13">
            <a:extLst>
              <a:ext uri="{FF2B5EF4-FFF2-40B4-BE49-F238E27FC236}">
                <a16:creationId xmlns="" xmlns:a16="http://schemas.microsoft.com/office/drawing/2014/main" id="{8B459CD9-8D13-AE4D-A556-625F46F5F057}"/>
              </a:ext>
            </a:extLst>
          </p:cNvPr>
          <p:cNvPicPr>
            <a:picLocks noChangeAspect="1"/>
          </p:cNvPicPr>
          <p:nvPr/>
        </p:nvPicPr>
        <p:blipFill>
          <a:blip r:embed="rId9">
            <a:lum bright="100000"/>
          </a:blip>
          <a:stretch>
            <a:fillRect/>
          </a:stretch>
        </p:blipFill>
        <p:spPr>
          <a:xfrm>
            <a:off x="10044113" y="4198938"/>
            <a:ext cx="869156" cy="869156"/>
          </a:xfrm>
          <a:prstGeom prst="rect">
            <a:avLst/>
          </a:prstGeom>
        </p:spPr>
      </p:pic>
      <p:pic>
        <p:nvPicPr>
          <p:cNvPr id="15" name="Picture 14">
            <a:extLst>
              <a:ext uri="{FF2B5EF4-FFF2-40B4-BE49-F238E27FC236}">
                <a16:creationId xmlns="" xmlns:a16="http://schemas.microsoft.com/office/drawing/2014/main" id="{6C96E50C-C0CC-8F47-A4F3-0CE6DDBADC7D}"/>
              </a:ext>
            </a:extLst>
          </p:cNvPr>
          <p:cNvPicPr>
            <a:picLocks noChangeAspect="1"/>
          </p:cNvPicPr>
          <p:nvPr/>
        </p:nvPicPr>
        <p:blipFill>
          <a:blip r:embed="rId10"/>
          <a:stretch>
            <a:fillRect/>
          </a:stretch>
        </p:blipFill>
        <p:spPr>
          <a:xfrm>
            <a:off x="9078913" y="5187950"/>
            <a:ext cx="847725" cy="847725"/>
          </a:xfrm>
          <a:prstGeom prst="rect">
            <a:avLst/>
          </a:prstGeom>
        </p:spPr>
      </p:pic>
    </p:spTree>
    <p:extLst>
      <p:ext uri="{BB962C8B-B14F-4D97-AF65-F5344CB8AC3E}">
        <p14:creationId xmlns:p14="http://schemas.microsoft.com/office/powerpoint/2010/main" val="264814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67237"/>
            <a:ext cx="9789107" cy="977484"/>
          </a:xfrm>
        </p:spPr>
        <p:txBody>
          <a:bodyPr>
            <a:normAutofit/>
          </a:bodyPr>
          <a:lstStyle/>
          <a:p>
            <a:pPr algn="l"/>
            <a:r>
              <a:rPr lang="en-US" dirty="0"/>
              <a:t>Evaluation Survey</a:t>
            </a:r>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prstClr val="white">
                    <a:lumMod val="95000"/>
                  </a:prstClr>
                </a:solidFill>
              </a:rPr>
              <a:pPr algn="l"/>
              <a:t>10</a:t>
            </a:fld>
            <a:endParaRPr lang="en-US" sz="1500" dirty="0">
              <a:solidFill>
                <a:prstClr val="white">
                  <a:lumMod val="95000"/>
                </a:prstClr>
              </a:solidFill>
            </a:endParaRPr>
          </a:p>
        </p:txBody>
      </p:sp>
      <p:sp>
        <p:nvSpPr>
          <p:cNvPr id="5" name="Content Placeholder 4">
            <a:extLst>
              <a:ext uri="{FF2B5EF4-FFF2-40B4-BE49-F238E27FC236}">
                <a16:creationId xmlns:a16="http://schemas.microsoft.com/office/drawing/2014/main" xmlns="" id="{0E65E8E0-B53D-4850-8DEB-80CBD83B9070}"/>
              </a:ext>
            </a:extLst>
          </p:cNvPr>
          <p:cNvSpPr>
            <a:spLocks noGrp="1"/>
          </p:cNvSpPr>
          <p:nvPr>
            <p:ph idx="1"/>
          </p:nvPr>
        </p:nvSpPr>
        <p:spPr>
          <a:xfrm>
            <a:off x="314325" y="1309166"/>
            <a:ext cx="6729236" cy="5164667"/>
          </a:xfrm>
        </p:spPr>
        <p:txBody>
          <a:bodyPr>
            <a:normAutofit/>
          </a:bodyPr>
          <a:lstStyle/>
          <a:p>
            <a:r>
              <a:rPr lang="en-US" dirty="0">
                <a:latin typeface="Arial"/>
                <a:cs typeface="Arial"/>
              </a:rPr>
              <a:t>Provide your feedback in the event mobile app by completing a brief evaluation to shape future programming.</a:t>
            </a:r>
          </a:p>
          <a:p>
            <a:r>
              <a:rPr lang="en-US" b="1" dirty="0"/>
              <a:t>To access the survey</a:t>
            </a:r>
            <a:r>
              <a:rPr lang="en-US" dirty="0"/>
              <a:t>:</a:t>
            </a:r>
          </a:p>
          <a:p>
            <a:pPr marL="342886" indent="-342886">
              <a:buFont typeface="Arial" panose="020B0604020202020204" pitchFamily="34" charset="0"/>
              <a:buChar char="•"/>
            </a:pPr>
            <a:r>
              <a:rPr lang="en-US" dirty="0"/>
              <a:t>Select </a:t>
            </a:r>
            <a:r>
              <a:rPr lang="en-US" b="1" dirty="0" smtClean="0"/>
              <a:t>Program Schedule</a:t>
            </a:r>
            <a:r>
              <a:rPr lang="en-US" dirty="0" smtClean="0"/>
              <a:t> button</a:t>
            </a:r>
            <a:endParaRPr lang="en-US" dirty="0"/>
          </a:p>
          <a:p>
            <a:pPr marL="342886" indent="-342886">
              <a:buFont typeface="Arial" panose="020B0604020202020204" pitchFamily="34" charset="0"/>
              <a:buChar char="•"/>
            </a:pPr>
            <a:r>
              <a:rPr lang="en-US" dirty="0"/>
              <a:t>Select </a:t>
            </a:r>
            <a:r>
              <a:rPr lang="en-US" dirty="0" smtClean="0"/>
              <a:t>this session</a:t>
            </a:r>
            <a:endParaRPr lang="en-US" dirty="0"/>
          </a:p>
          <a:p>
            <a:pPr marL="342886" indent="-342886">
              <a:buFont typeface="Arial" panose="020B0604020202020204" pitchFamily="34" charset="0"/>
              <a:buChar char="•"/>
            </a:pPr>
            <a:r>
              <a:rPr lang="en-US" dirty="0"/>
              <a:t>Tap </a:t>
            </a:r>
            <a:r>
              <a:rPr lang="en-US" b="1" dirty="0"/>
              <a:t>Rate </a:t>
            </a:r>
            <a:r>
              <a:rPr lang="en-US" b="1" dirty="0" smtClean="0"/>
              <a:t>Event </a:t>
            </a:r>
            <a:r>
              <a:rPr lang="en-US" dirty="0" smtClean="0"/>
              <a:t>button,</a:t>
            </a:r>
            <a:r>
              <a:rPr lang="en-US" b="1" dirty="0" smtClean="0"/>
              <a:t> </a:t>
            </a:r>
            <a:r>
              <a:rPr lang="en-US" dirty="0" smtClean="0"/>
              <a:t>which is above the session’s description, or </a:t>
            </a:r>
            <a:r>
              <a:rPr lang="en-US" dirty="0"/>
              <a:t>tap the clipboard image on the left side.</a:t>
            </a:r>
          </a:p>
          <a:p>
            <a:r>
              <a:rPr lang="en-US" dirty="0">
                <a:latin typeface="Arial"/>
                <a:cs typeface="Arial"/>
              </a:rPr>
              <a:t>  </a:t>
            </a:r>
          </a:p>
        </p:txBody>
      </p:sp>
      <p:pic>
        <p:nvPicPr>
          <p:cNvPr id="3" name="Picture 2"/>
          <p:cNvPicPr>
            <a:picLocks noChangeAspect="1"/>
          </p:cNvPicPr>
          <p:nvPr/>
        </p:nvPicPr>
        <p:blipFill>
          <a:blip r:embed="rId2"/>
          <a:stretch>
            <a:fillRect/>
          </a:stretch>
        </p:blipFill>
        <p:spPr>
          <a:xfrm>
            <a:off x="8428023" y="1144721"/>
            <a:ext cx="1761897" cy="3523793"/>
          </a:xfrm>
          <a:prstGeom prst="rect">
            <a:avLst/>
          </a:prstGeom>
        </p:spPr>
      </p:pic>
    </p:spTree>
    <p:extLst>
      <p:ext uri="{BB962C8B-B14F-4D97-AF65-F5344CB8AC3E}">
        <p14:creationId xmlns:p14="http://schemas.microsoft.com/office/powerpoint/2010/main" val="1838863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79729"/>
            <a:ext cx="9789107" cy="977484"/>
          </a:xfrm>
        </p:spPr>
        <p:txBody>
          <a:bodyPr>
            <a:normAutofit/>
          </a:bodyPr>
          <a:lstStyle/>
          <a:p>
            <a:pPr algn="l"/>
            <a:r>
              <a:rPr lang="en-US" dirty="0"/>
              <a:t>Disclaimer</a:t>
            </a:r>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schemeClr val="bg1">
                    <a:lumMod val="95000"/>
                  </a:schemeClr>
                </a:solidFill>
              </a:rPr>
              <a:pPr algn="l"/>
              <a:t>2</a:t>
            </a:fld>
            <a:endParaRPr lang="en-US" sz="1500" dirty="0">
              <a:solidFill>
                <a:schemeClr val="bg1">
                  <a:lumMod val="95000"/>
                </a:schemeClr>
              </a:solidFill>
            </a:endParaRPr>
          </a:p>
        </p:txBody>
      </p:sp>
      <p:sp>
        <p:nvSpPr>
          <p:cNvPr id="6" name="Content Placeholder 2">
            <a:extLst>
              <a:ext uri="{FF2B5EF4-FFF2-40B4-BE49-F238E27FC236}">
                <a16:creationId xmlns:a16="http://schemas.microsoft.com/office/drawing/2014/main" xmlns="" id="{CC915728-0983-421E-9394-028617326776}"/>
              </a:ext>
            </a:extLst>
          </p:cNvPr>
          <p:cNvSpPr txBox="1">
            <a:spLocks/>
          </p:cNvSpPr>
          <p:nvPr/>
        </p:nvSpPr>
        <p:spPr>
          <a:xfrm>
            <a:off x="266823" y="1284327"/>
            <a:ext cx="9777290" cy="4525963"/>
          </a:xfrm>
          <a:prstGeom prst="rect">
            <a:avLst/>
          </a:prstGeom>
        </p:spPr>
        <p:txBody>
          <a:bodyPr vert="horz" lIns="108852" tIns="54426" rIns="108852" bIns="54426" rtlCol="0">
            <a:normAutofit/>
          </a:bodyPr>
          <a:lst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The views and opinions expressed in the following PowerPoint slides are those of the individual presenter.</a:t>
            </a:r>
          </a:p>
          <a:p>
            <a:r>
              <a:rPr lang="en-US" sz="2000" dirty="0">
                <a:latin typeface="Arial" panose="020B0604020202020204" pitchFamily="34" charset="0"/>
                <a:cs typeface="Arial" panose="020B0604020202020204" pitchFamily="34" charset="0"/>
              </a:rPr>
              <a:t>These PowerPoint slides are protected under the copyright laws of the United States of America and other countries. Used by permission. All rights reserved. Project Management Institute and PMI are registered trademarks. All other trademarks are the property of their respective owners.</a:t>
            </a:r>
          </a:p>
          <a:p>
            <a:r>
              <a:rPr lang="en-US" sz="2000" dirty="0" smtClean="0">
                <a:latin typeface="Arial" panose="020B0604020202020204" pitchFamily="34" charset="0"/>
                <a:cs typeface="Arial" panose="020B0604020202020204" pitchFamily="34" charset="0"/>
              </a:rPr>
              <a:t>The slides in this deck are for the use of registered attendees of PMO </a:t>
            </a:r>
            <a:r>
              <a:rPr lang="en-US" sz="2000" dirty="0" smtClean="0">
                <a:latin typeface="Arial" panose="020B0604020202020204" pitchFamily="34" charset="0"/>
                <a:cs typeface="Arial" panose="020B0604020202020204" pitchFamily="34" charset="0"/>
              </a:rPr>
              <a:t>Symposium</a:t>
            </a:r>
            <a:r>
              <a:rPr lang="en-US" sz="2000" baseline="30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2019.</a:t>
            </a:r>
            <a:endParaRPr lang="en-US" sz="20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63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813" y="142816"/>
            <a:ext cx="9789107" cy="977484"/>
          </a:xfrm>
        </p:spPr>
        <p:txBody>
          <a:bodyPr>
            <a:noAutofit/>
          </a:bodyPr>
          <a:lstStyle/>
          <a:p>
            <a:pPr algn="l"/>
            <a:r>
              <a:rPr lang="en-US" sz="2400" dirty="0"/>
              <a:t>ATTN Presenters – </a:t>
            </a:r>
            <a:r>
              <a:rPr lang="en-US" sz="2400" dirty="0" smtClean="0"/>
              <a:t>After review, hide </a:t>
            </a:r>
            <a:r>
              <a:rPr lang="en-US" sz="2400" dirty="0"/>
              <a:t>or remove this slide from your PowerPoint deck </a:t>
            </a:r>
            <a:r>
              <a:rPr lang="en-US" sz="2400" dirty="0" smtClean="0"/>
              <a:t>prior to upload.</a:t>
            </a:r>
            <a:endParaRPr lang="en-US" sz="2400" dirty="0"/>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prstClr val="white">
                    <a:lumMod val="95000"/>
                  </a:prstClr>
                </a:solidFill>
              </a:rPr>
              <a:pPr algn="l"/>
              <a:t>3</a:t>
            </a:fld>
            <a:endParaRPr lang="en-US" sz="1500" dirty="0">
              <a:solidFill>
                <a:prstClr val="white">
                  <a:lumMod val="95000"/>
                </a:prstClr>
              </a:solidFill>
            </a:endParaRPr>
          </a:p>
        </p:txBody>
      </p:sp>
      <p:sp>
        <p:nvSpPr>
          <p:cNvPr id="5" name="Content Placeholder 4">
            <a:extLst>
              <a:ext uri="{FF2B5EF4-FFF2-40B4-BE49-F238E27FC236}">
                <a16:creationId xmlns:a16="http://schemas.microsoft.com/office/drawing/2014/main" xmlns="" id="{0E65E8E0-B53D-4850-8DEB-80CBD83B9070}"/>
              </a:ext>
            </a:extLst>
          </p:cNvPr>
          <p:cNvSpPr>
            <a:spLocks noGrp="1"/>
          </p:cNvSpPr>
          <p:nvPr>
            <p:ph idx="1"/>
          </p:nvPr>
        </p:nvSpPr>
        <p:spPr>
          <a:xfrm>
            <a:off x="311813" y="1266604"/>
            <a:ext cx="9788261" cy="5164667"/>
          </a:xfrm>
        </p:spPr>
        <p:txBody>
          <a:bodyPr>
            <a:noAutofit/>
          </a:bodyPr>
          <a:lstStyle/>
          <a:p>
            <a:pPr>
              <a:spcBef>
                <a:spcPts val="0"/>
              </a:spcBef>
            </a:pPr>
            <a:r>
              <a:rPr lang="en-US" sz="1600" b="1" u="sng" dirty="0"/>
              <a:t>Citing References</a:t>
            </a:r>
            <a:r>
              <a:rPr lang="en-US" sz="1600" b="1" dirty="0"/>
              <a:t>:  </a:t>
            </a:r>
            <a:r>
              <a:rPr lang="en-US" sz="1600" dirty="0"/>
              <a:t>If you plan to reference or cite materials that are not your original work, please reference it on the slide or in a summary slide using APA as a style guide.</a:t>
            </a:r>
          </a:p>
          <a:p>
            <a:pPr>
              <a:spcBef>
                <a:spcPts val="0"/>
              </a:spcBef>
            </a:pPr>
            <a:r>
              <a:rPr lang="en-US" sz="1600" dirty="0">
                <a:hlinkClick r:id="rId2"/>
              </a:rPr>
              <a:t>https://owl.purdue.edu/owl/research_and_citation/apa_style/apa_formatting_and_style_guide/general_format.html</a:t>
            </a:r>
            <a:endParaRPr lang="en-US" sz="1600" dirty="0"/>
          </a:p>
          <a:p>
            <a:pPr>
              <a:spcBef>
                <a:spcPts val="0"/>
              </a:spcBef>
            </a:pPr>
            <a:endParaRPr lang="en-US" sz="1600" b="1" dirty="0"/>
          </a:p>
          <a:p>
            <a:pPr>
              <a:spcBef>
                <a:spcPts val="0"/>
              </a:spcBef>
            </a:pPr>
            <a:r>
              <a:rPr lang="en-US" sz="1600" b="1" u="sng" dirty="0"/>
              <a:t>Polling</a:t>
            </a:r>
            <a:r>
              <a:rPr lang="en-US" sz="1600" b="1" dirty="0"/>
              <a:t>:  </a:t>
            </a:r>
            <a:r>
              <a:rPr lang="en-US" sz="1600" dirty="0"/>
              <a:t>If you have been approved to use polling by the PMO Symposium Team, please allocate a slide to </a:t>
            </a:r>
            <a:r>
              <a:rPr lang="en-US" sz="1600" dirty="0" smtClean="0"/>
              <a:t>the appropriate slide position </a:t>
            </a:r>
            <a:r>
              <a:rPr lang="en-US" sz="1600" dirty="0"/>
              <a:t>in your presentation.  This slide will be an indicator for PMI to insert your approved </a:t>
            </a:r>
            <a:r>
              <a:rPr lang="en-US" sz="1600" dirty="0" smtClean="0"/>
              <a:t>survey/poll.</a:t>
            </a:r>
            <a:endParaRPr lang="en-US" sz="1600" dirty="0"/>
          </a:p>
          <a:p>
            <a:pPr>
              <a:spcBef>
                <a:spcPts val="0"/>
              </a:spcBef>
            </a:pPr>
            <a:endParaRPr lang="en-US" sz="1600" dirty="0"/>
          </a:p>
          <a:p>
            <a:pPr>
              <a:spcBef>
                <a:spcPts val="0"/>
              </a:spcBef>
            </a:pPr>
            <a:r>
              <a:rPr lang="en-US" sz="1600" b="1" u="sng" dirty="0"/>
              <a:t>File Name</a:t>
            </a:r>
            <a:r>
              <a:rPr lang="en-US" sz="1600" b="1" dirty="0"/>
              <a:t>:  </a:t>
            </a:r>
            <a:r>
              <a:rPr lang="en-US" sz="1600" dirty="0"/>
              <a:t>Please save your Presentation File as:</a:t>
            </a:r>
          </a:p>
          <a:p>
            <a:pPr>
              <a:spcBef>
                <a:spcPts val="0"/>
              </a:spcBef>
            </a:pPr>
            <a:r>
              <a:rPr lang="en-US" sz="1600" dirty="0" err="1">
                <a:solidFill>
                  <a:schemeClr val="tx1">
                    <a:lumMod val="50000"/>
                    <a:lumOff val="50000"/>
                  </a:schemeClr>
                </a:solidFill>
              </a:rPr>
              <a:t>Session#_Last</a:t>
            </a:r>
            <a:r>
              <a:rPr lang="en-US" sz="1600" dirty="0">
                <a:solidFill>
                  <a:schemeClr val="tx1">
                    <a:lumMod val="50000"/>
                    <a:lumOff val="50000"/>
                  </a:schemeClr>
                </a:solidFill>
              </a:rPr>
              <a:t> name _ First </a:t>
            </a:r>
            <a:r>
              <a:rPr lang="en-US" sz="1600" dirty="0" smtClean="0">
                <a:solidFill>
                  <a:schemeClr val="tx1">
                    <a:lumMod val="50000"/>
                    <a:lumOff val="50000"/>
                  </a:schemeClr>
                </a:solidFill>
              </a:rPr>
              <a:t>Name-presentation_v1  </a:t>
            </a:r>
            <a:r>
              <a:rPr lang="en-US" sz="1600" i="1" dirty="0">
                <a:solidFill>
                  <a:schemeClr val="tx1">
                    <a:lumMod val="50000"/>
                    <a:lumOff val="50000"/>
                  </a:schemeClr>
                </a:solidFill>
              </a:rPr>
              <a:t>[example: 250_Prashara_Sunil-presentation_v1]</a:t>
            </a:r>
          </a:p>
          <a:p>
            <a:pPr>
              <a:spcBef>
                <a:spcPts val="0"/>
              </a:spcBef>
            </a:pPr>
            <a:endParaRPr lang="en-US" sz="1600" dirty="0">
              <a:solidFill>
                <a:schemeClr val="tx2"/>
              </a:solidFill>
            </a:endParaRPr>
          </a:p>
          <a:p>
            <a:pPr>
              <a:spcBef>
                <a:spcPts val="0"/>
              </a:spcBef>
            </a:pPr>
            <a:r>
              <a:rPr lang="en-US" sz="1600" b="1" u="sng" dirty="0"/>
              <a:t>Internet</a:t>
            </a:r>
            <a:r>
              <a:rPr lang="en-US" sz="1600" b="1" dirty="0"/>
              <a:t>:</a:t>
            </a:r>
            <a:r>
              <a:rPr lang="en-US" sz="1600" dirty="0"/>
              <a:t>  While there will be Wi-Fi in the venue, we recommend that any presentation in the program not be dependent on Internet connectivity because of </a:t>
            </a:r>
            <a:r>
              <a:rPr lang="en-US" sz="1600" dirty="0" smtClean="0"/>
              <a:t>performance variability, </a:t>
            </a:r>
            <a:r>
              <a:rPr lang="en-US" sz="1600" dirty="0"/>
              <a:t>especially in a </a:t>
            </a:r>
            <a:r>
              <a:rPr lang="en-US" sz="1600" dirty="0" smtClean="0"/>
              <a:t>large room </a:t>
            </a:r>
            <a:r>
              <a:rPr lang="en-US" sz="1600" dirty="0"/>
              <a:t>that may contain </a:t>
            </a:r>
            <a:r>
              <a:rPr lang="en-US" sz="1600" dirty="0" smtClean="0"/>
              <a:t>personal </a:t>
            </a:r>
            <a:r>
              <a:rPr lang="en-US" sz="1600" dirty="0"/>
              <a:t>devices.  We want to ensure that a presentation is successful and not subject to any disruptions because of technical or connectivity difficulties.</a:t>
            </a:r>
            <a:endParaRPr lang="en-US" sz="1600" dirty="0">
              <a:solidFill>
                <a:schemeClr val="tx2"/>
              </a:solidFill>
            </a:endParaRPr>
          </a:p>
        </p:txBody>
      </p:sp>
    </p:spTree>
    <p:extLst>
      <p:ext uri="{BB962C8B-B14F-4D97-AF65-F5344CB8AC3E}">
        <p14:creationId xmlns:p14="http://schemas.microsoft.com/office/powerpoint/2010/main" val="4134751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20858"/>
            <a:ext cx="9789107" cy="977484"/>
          </a:xfrm>
        </p:spPr>
        <p:txBody>
          <a:bodyPr>
            <a:normAutofit/>
          </a:bodyPr>
          <a:lstStyle/>
          <a:p>
            <a:pPr algn="l"/>
            <a:r>
              <a:rPr lang="en-US" dirty="0"/>
              <a:t>Recommendations: Headline Font – </a:t>
            </a:r>
            <a:r>
              <a:rPr lang="en-US" dirty="0" smtClean="0"/>
              <a:t>Arial 28</a:t>
            </a:r>
            <a:endParaRPr lang="en-US" dirty="0"/>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schemeClr val="bg1">
                    <a:lumMod val="95000"/>
                  </a:schemeClr>
                </a:solidFill>
              </a:rPr>
              <a:pPr algn="l"/>
              <a:t>4</a:t>
            </a:fld>
            <a:endParaRPr lang="en-US" sz="1500" dirty="0">
              <a:solidFill>
                <a:schemeClr val="bg1">
                  <a:lumMod val="95000"/>
                </a:schemeClr>
              </a:solidFill>
            </a:endParaRPr>
          </a:p>
        </p:txBody>
      </p:sp>
      <p:sp>
        <p:nvSpPr>
          <p:cNvPr id="5" name="Content Placeholder 4">
            <a:extLst>
              <a:ext uri="{FF2B5EF4-FFF2-40B4-BE49-F238E27FC236}">
                <a16:creationId xmlns:a16="http://schemas.microsoft.com/office/drawing/2014/main" xmlns="" id="{0E65E8E0-B53D-4850-8DEB-80CBD83B9070}"/>
              </a:ext>
            </a:extLst>
          </p:cNvPr>
          <p:cNvSpPr>
            <a:spLocks noGrp="1"/>
          </p:cNvSpPr>
          <p:nvPr>
            <p:ph idx="1"/>
          </p:nvPr>
        </p:nvSpPr>
        <p:spPr>
          <a:xfrm>
            <a:off x="314325" y="1299854"/>
            <a:ext cx="9788261" cy="5164667"/>
          </a:xfrm>
        </p:spPr>
        <p:txBody>
          <a:bodyPr>
            <a:normAutofit/>
          </a:bodyPr>
          <a:lstStyle/>
          <a:p>
            <a:pPr marL="342900" indent="-342900">
              <a:buFont typeface="Arial" panose="020B0604020202020204" pitchFamily="34" charset="0"/>
              <a:buChar char="•"/>
            </a:pPr>
            <a:r>
              <a:rPr lang="en-US" dirty="0">
                <a:latin typeface="Arial"/>
                <a:cs typeface="Arial"/>
              </a:rPr>
              <a:t>Font in Arial </a:t>
            </a:r>
            <a:r>
              <a:rPr lang="en-US" dirty="0" smtClean="0">
                <a:latin typeface="Arial"/>
                <a:cs typeface="Arial"/>
              </a:rPr>
              <a:t>24</a:t>
            </a:r>
            <a:endParaRPr lang="en-US" dirty="0">
              <a:latin typeface="Arial"/>
              <a:cs typeface="Arial"/>
            </a:endParaRPr>
          </a:p>
          <a:p>
            <a:pPr marL="342900" indent="-342900">
              <a:buFont typeface="Arial" panose="020B0604020202020204" pitchFamily="34" charset="0"/>
              <a:buChar char="•"/>
            </a:pPr>
            <a:r>
              <a:rPr lang="en-US" dirty="0">
                <a:latin typeface="Arial"/>
                <a:cs typeface="Arial"/>
              </a:rPr>
              <a:t>Use font size of 20 or Above</a:t>
            </a:r>
          </a:p>
          <a:p>
            <a:pPr marL="342900" indent="-342900">
              <a:buFont typeface="Arial" panose="020B0604020202020204" pitchFamily="34" charset="0"/>
              <a:buChar char="•"/>
            </a:pPr>
            <a:r>
              <a:rPr lang="en-US" dirty="0">
                <a:latin typeface="Arial"/>
                <a:cs typeface="Arial"/>
              </a:rPr>
              <a:t>Maximum number of lines per page = 8</a:t>
            </a:r>
          </a:p>
          <a:p>
            <a:pPr marL="342900" indent="-342900">
              <a:buFont typeface="Arial" panose="020B0604020202020204" pitchFamily="34" charset="0"/>
              <a:buChar char="•"/>
            </a:pPr>
            <a:r>
              <a:rPr lang="en-US" dirty="0">
                <a:latin typeface="Arial"/>
                <a:cs typeface="Arial"/>
              </a:rPr>
              <a:t>Keep information on the screen and away from edges</a:t>
            </a:r>
          </a:p>
          <a:p>
            <a:pPr marL="342900" indent="-342900">
              <a:buFont typeface="Arial" panose="020B0604020202020204" pitchFamily="34" charset="0"/>
              <a:buChar char="•"/>
            </a:pPr>
            <a:r>
              <a:rPr lang="en-US" dirty="0" smtClean="0">
                <a:latin typeface="Arial"/>
                <a:cs typeface="Arial"/>
              </a:rPr>
              <a:t>Refrain </a:t>
            </a:r>
            <a:r>
              <a:rPr lang="en-US" dirty="0">
                <a:latin typeface="Arial"/>
                <a:cs typeface="Arial"/>
              </a:rPr>
              <a:t>from using light colors or font</a:t>
            </a:r>
          </a:p>
          <a:p>
            <a:endParaRPr lang="en-US" sz="2333" dirty="0">
              <a:latin typeface="Arial"/>
              <a:cs typeface="Arial"/>
            </a:endParaRPr>
          </a:p>
        </p:txBody>
      </p:sp>
    </p:spTree>
    <p:extLst>
      <p:ext uri="{BB962C8B-B14F-4D97-AF65-F5344CB8AC3E}">
        <p14:creationId xmlns:p14="http://schemas.microsoft.com/office/powerpoint/2010/main" val="3479488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77" y="120858"/>
            <a:ext cx="9789107" cy="977484"/>
          </a:xfrm>
        </p:spPr>
        <p:txBody>
          <a:bodyPr>
            <a:normAutofit/>
          </a:bodyPr>
          <a:lstStyle/>
          <a:p>
            <a:pPr algn="l"/>
            <a:r>
              <a:rPr lang="en-US" dirty="0"/>
              <a:t>Learning Objectives</a:t>
            </a:r>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prstClr val="white">
                    <a:lumMod val="95000"/>
                  </a:prstClr>
                </a:solidFill>
              </a:rPr>
              <a:pPr algn="l"/>
              <a:t>5</a:t>
            </a:fld>
            <a:endParaRPr lang="en-US" sz="1500" dirty="0">
              <a:solidFill>
                <a:prstClr val="white">
                  <a:lumMod val="95000"/>
                </a:prstClr>
              </a:solidFill>
            </a:endParaRPr>
          </a:p>
        </p:txBody>
      </p:sp>
      <p:sp>
        <p:nvSpPr>
          <p:cNvPr id="5" name="Content Placeholder 4">
            <a:extLst>
              <a:ext uri="{FF2B5EF4-FFF2-40B4-BE49-F238E27FC236}">
                <a16:creationId xmlns:a16="http://schemas.microsoft.com/office/drawing/2014/main" xmlns="" id="{0E65E8E0-B53D-4850-8DEB-80CBD83B9070}"/>
              </a:ext>
            </a:extLst>
          </p:cNvPr>
          <p:cNvSpPr>
            <a:spLocks noGrp="1"/>
          </p:cNvSpPr>
          <p:nvPr>
            <p:ph idx="1"/>
          </p:nvPr>
        </p:nvSpPr>
        <p:spPr>
          <a:xfrm>
            <a:off x="320123" y="1287463"/>
            <a:ext cx="9788261" cy="5164667"/>
          </a:xfrm>
        </p:spPr>
        <p:txBody>
          <a:bodyPr>
            <a:normAutofit/>
          </a:bodyPr>
          <a:lstStyle/>
          <a:p>
            <a:r>
              <a:rPr lang="en-US" dirty="0"/>
              <a:t>At the conclusion of this session participants will be able to:</a:t>
            </a:r>
          </a:p>
          <a:p>
            <a:r>
              <a:rPr lang="en-US" dirty="0"/>
              <a:t>Insert learning objectives </a:t>
            </a:r>
            <a:r>
              <a:rPr lang="en-US" dirty="0" smtClean="0"/>
              <a:t>here.</a:t>
            </a:r>
            <a:endParaRPr lang="en-US" dirty="0"/>
          </a:p>
          <a:p>
            <a:endParaRPr lang="en-US" sz="2333" dirty="0">
              <a:latin typeface="Arial"/>
              <a:cs typeface="Arial"/>
            </a:endParaRPr>
          </a:p>
        </p:txBody>
      </p:sp>
    </p:spTree>
    <p:extLst>
      <p:ext uri="{BB962C8B-B14F-4D97-AF65-F5344CB8AC3E}">
        <p14:creationId xmlns:p14="http://schemas.microsoft.com/office/powerpoint/2010/main" val="1735328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78216"/>
            <a:ext cx="9789107" cy="977484"/>
          </a:xfrm>
        </p:spPr>
        <p:txBody>
          <a:bodyPr>
            <a:normAutofit/>
          </a:bodyPr>
          <a:lstStyle/>
          <a:p>
            <a:pPr algn="l"/>
            <a:r>
              <a:rPr lang="en-US" dirty="0"/>
              <a:t>Key Takeaways</a:t>
            </a:r>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prstClr val="white">
                    <a:lumMod val="95000"/>
                  </a:prstClr>
                </a:solidFill>
              </a:rPr>
              <a:pPr algn="l"/>
              <a:t>6</a:t>
            </a:fld>
            <a:endParaRPr lang="en-US" sz="1500" dirty="0">
              <a:solidFill>
                <a:prstClr val="white">
                  <a:lumMod val="95000"/>
                </a:prstClr>
              </a:solidFill>
            </a:endParaRPr>
          </a:p>
        </p:txBody>
      </p:sp>
      <p:sp>
        <p:nvSpPr>
          <p:cNvPr id="5" name="Content Placeholder 4">
            <a:extLst>
              <a:ext uri="{FF2B5EF4-FFF2-40B4-BE49-F238E27FC236}">
                <a16:creationId xmlns:a16="http://schemas.microsoft.com/office/drawing/2014/main" xmlns="" id="{0E65E8E0-B53D-4850-8DEB-80CBD83B9070}"/>
              </a:ext>
            </a:extLst>
          </p:cNvPr>
          <p:cNvSpPr>
            <a:spLocks noGrp="1"/>
          </p:cNvSpPr>
          <p:nvPr>
            <p:ph idx="1"/>
          </p:nvPr>
        </p:nvSpPr>
        <p:spPr>
          <a:xfrm>
            <a:off x="315171" y="1287463"/>
            <a:ext cx="9788261" cy="5164667"/>
          </a:xfrm>
        </p:spPr>
        <p:txBody>
          <a:bodyPr>
            <a:normAutofit/>
          </a:bodyPr>
          <a:lstStyle/>
          <a:p>
            <a:r>
              <a:rPr lang="en-US" dirty="0"/>
              <a:t>List the key takeaways from your session here (concepts that a participant can take back to their job </a:t>
            </a:r>
            <a:r>
              <a:rPr lang="en-US" dirty="0" smtClean="0"/>
              <a:t>and </a:t>
            </a:r>
            <a:r>
              <a:rPr lang="en-US" dirty="0"/>
              <a:t>apply immediately</a:t>
            </a:r>
            <a:r>
              <a:rPr lang="en-US" dirty="0" smtClean="0"/>
              <a:t>).</a:t>
            </a:r>
            <a:endParaRPr lang="en-US" dirty="0"/>
          </a:p>
          <a:p>
            <a:endParaRPr lang="en-US" sz="2333" dirty="0">
              <a:latin typeface="Arial"/>
              <a:cs typeface="Arial"/>
            </a:endParaRPr>
          </a:p>
        </p:txBody>
      </p:sp>
    </p:spTree>
    <p:extLst>
      <p:ext uri="{BB962C8B-B14F-4D97-AF65-F5344CB8AC3E}">
        <p14:creationId xmlns:p14="http://schemas.microsoft.com/office/powerpoint/2010/main" val="3906275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78216"/>
            <a:ext cx="9789107" cy="977484"/>
          </a:xfrm>
        </p:spPr>
        <p:txBody>
          <a:bodyPr>
            <a:normAutofit/>
          </a:bodyPr>
          <a:lstStyle/>
          <a:p>
            <a:pPr algn="l"/>
            <a:r>
              <a:rPr lang="en-US" dirty="0"/>
              <a:t>Action Plan: What’s Next</a:t>
            </a:r>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prstClr val="white">
                    <a:lumMod val="95000"/>
                  </a:prstClr>
                </a:solidFill>
              </a:rPr>
              <a:pPr algn="l"/>
              <a:t>7</a:t>
            </a:fld>
            <a:endParaRPr lang="en-US" sz="1500" dirty="0">
              <a:solidFill>
                <a:prstClr val="white">
                  <a:lumMod val="95000"/>
                </a:prstClr>
              </a:solidFill>
            </a:endParaRPr>
          </a:p>
        </p:txBody>
      </p:sp>
      <p:sp>
        <p:nvSpPr>
          <p:cNvPr id="5" name="Content Placeholder 4">
            <a:extLst>
              <a:ext uri="{FF2B5EF4-FFF2-40B4-BE49-F238E27FC236}">
                <a16:creationId xmlns:a16="http://schemas.microsoft.com/office/drawing/2014/main" xmlns="" id="{0E65E8E0-B53D-4850-8DEB-80CBD83B9070}"/>
              </a:ext>
            </a:extLst>
          </p:cNvPr>
          <p:cNvSpPr>
            <a:spLocks noGrp="1"/>
          </p:cNvSpPr>
          <p:nvPr>
            <p:ph idx="1"/>
          </p:nvPr>
        </p:nvSpPr>
        <p:spPr>
          <a:xfrm>
            <a:off x="306226" y="1287463"/>
            <a:ext cx="9788261" cy="5164667"/>
          </a:xfrm>
        </p:spPr>
        <p:txBody>
          <a:bodyPr>
            <a:normAutofit/>
          </a:bodyPr>
          <a:lstStyle/>
          <a:p>
            <a:r>
              <a:rPr lang="en-US" sz="2333" dirty="0"/>
              <a:t>Recommended slide:  Indicate next steps for participants to implement </a:t>
            </a:r>
            <a:r>
              <a:rPr lang="en-US" sz="2333" dirty="0" smtClean="0"/>
              <a:t>concepts.</a:t>
            </a:r>
            <a:endParaRPr lang="en-US" sz="2333" dirty="0"/>
          </a:p>
          <a:p>
            <a:endParaRPr lang="en-US" sz="2333" dirty="0">
              <a:latin typeface="Arial"/>
              <a:cs typeface="Arial"/>
            </a:endParaRPr>
          </a:p>
        </p:txBody>
      </p:sp>
    </p:spTree>
    <p:extLst>
      <p:ext uri="{BB962C8B-B14F-4D97-AF65-F5344CB8AC3E}">
        <p14:creationId xmlns:p14="http://schemas.microsoft.com/office/powerpoint/2010/main" val="2344082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prstClr val="white">
                    <a:lumMod val="95000"/>
                  </a:prstClr>
                </a:solidFill>
              </a:rPr>
              <a:pPr algn="l"/>
              <a:t>8</a:t>
            </a:fld>
            <a:endParaRPr lang="en-US" sz="1500" dirty="0">
              <a:solidFill>
                <a:prstClr val="white">
                  <a:lumMod val="95000"/>
                </a:prstClr>
              </a:solidFill>
            </a:endParaRPr>
          </a:p>
        </p:txBody>
      </p:sp>
      <p:sp>
        <p:nvSpPr>
          <p:cNvPr id="6" name="Text Placeholder 2"/>
          <p:cNvSpPr>
            <a:spLocks noGrp="1"/>
          </p:cNvSpPr>
          <p:nvPr>
            <p:ph idx="1"/>
          </p:nvPr>
        </p:nvSpPr>
        <p:spPr>
          <a:xfrm>
            <a:off x="1257012" y="391583"/>
            <a:ext cx="9788261" cy="5164667"/>
          </a:xfrm>
        </p:spPr>
        <p:txBody>
          <a:bodyPr>
            <a:normAutofit/>
          </a:bodyPr>
          <a:lstStyle/>
          <a:p>
            <a:pPr algn="ctr"/>
            <a:endParaRPr lang="en-US" sz="4400" b="1" dirty="0" smtClean="0">
              <a:solidFill>
                <a:schemeClr val="accent6">
                  <a:lumMod val="75000"/>
                </a:schemeClr>
              </a:solidFill>
              <a:latin typeface="+mj-lt"/>
            </a:endParaRPr>
          </a:p>
          <a:p>
            <a:pPr algn="ctr"/>
            <a:endParaRPr lang="en-US" sz="4400" b="1" dirty="0">
              <a:solidFill>
                <a:schemeClr val="accent6">
                  <a:lumMod val="75000"/>
                </a:schemeClr>
              </a:solidFill>
              <a:latin typeface="+mj-lt"/>
            </a:endParaRPr>
          </a:p>
          <a:p>
            <a:pPr algn="ctr"/>
            <a:r>
              <a:rPr lang="en-US" sz="4400" b="1" dirty="0" smtClean="0">
                <a:latin typeface="+mj-lt"/>
              </a:rPr>
              <a:t>Thank </a:t>
            </a:r>
            <a:r>
              <a:rPr lang="en-US" sz="4400" b="1" dirty="0">
                <a:latin typeface="+mj-lt"/>
              </a:rPr>
              <a:t>You!</a:t>
            </a:r>
          </a:p>
          <a:p>
            <a:pPr algn="ctr"/>
            <a:endParaRPr lang="en-US" sz="3667" b="1" dirty="0">
              <a:solidFill>
                <a:schemeClr val="accent6">
                  <a:lumMod val="75000"/>
                </a:schemeClr>
              </a:solidFill>
              <a:latin typeface="+mj-lt"/>
            </a:endParaRPr>
          </a:p>
          <a:p>
            <a:pPr algn="ctr"/>
            <a:r>
              <a:rPr lang="en-US" sz="2800" dirty="0"/>
              <a:t> Question and Answer</a:t>
            </a:r>
          </a:p>
        </p:txBody>
      </p:sp>
    </p:spTree>
    <p:extLst>
      <p:ext uri="{BB962C8B-B14F-4D97-AF65-F5344CB8AC3E}">
        <p14:creationId xmlns:p14="http://schemas.microsoft.com/office/powerpoint/2010/main" val="4580475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41" y="120858"/>
            <a:ext cx="9789107" cy="977484"/>
          </a:xfrm>
        </p:spPr>
        <p:txBody>
          <a:bodyPr>
            <a:normAutofit/>
          </a:bodyPr>
          <a:lstStyle/>
          <a:p>
            <a:pPr algn="l"/>
            <a:r>
              <a:rPr lang="en-US" dirty="0"/>
              <a:t>Contact Information</a:t>
            </a:r>
          </a:p>
        </p:txBody>
      </p:sp>
      <p:sp>
        <p:nvSpPr>
          <p:cNvPr id="4" name="Slide Number Placeholder 5">
            <a:extLst>
              <a:ext uri="{FF2B5EF4-FFF2-40B4-BE49-F238E27FC236}">
                <a16:creationId xmlns:a16="http://schemas.microsoft.com/office/drawing/2014/main" xmlns="" id="{11B3A13A-7B43-4293-B9E0-1D1FFBAC060D}"/>
              </a:ext>
            </a:extLst>
          </p:cNvPr>
          <p:cNvSpPr>
            <a:spLocks noGrp="1"/>
          </p:cNvSpPr>
          <p:nvPr>
            <p:ph type="sldNum" sz="quarter" idx="4294967295"/>
          </p:nvPr>
        </p:nvSpPr>
        <p:spPr>
          <a:xfrm>
            <a:off x="227837" y="6317871"/>
            <a:ext cx="1771504" cy="487763"/>
          </a:xfrm>
          <a:prstGeom prst="rect">
            <a:avLst/>
          </a:prstGeom>
        </p:spPr>
        <p:txBody>
          <a:bodyPr/>
          <a:lstStyle/>
          <a:p>
            <a:pPr algn="l"/>
            <a:fld id="{C71A894C-205B-4DAA-9540-5D213890B08A}" type="slidenum">
              <a:rPr lang="en-US" sz="1500">
                <a:solidFill>
                  <a:prstClr val="white">
                    <a:lumMod val="95000"/>
                  </a:prstClr>
                </a:solidFill>
              </a:rPr>
              <a:pPr algn="l"/>
              <a:t>9</a:t>
            </a:fld>
            <a:endParaRPr lang="en-US" sz="1500" dirty="0">
              <a:solidFill>
                <a:prstClr val="white">
                  <a:lumMod val="95000"/>
                </a:prstClr>
              </a:solidFill>
            </a:endParaRPr>
          </a:p>
        </p:txBody>
      </p:sp>
      <p:sp>
        <p:nvSpPr>
          <p:cNvPr id="5" name="Content Placeholder 4">
            <a:extLst>
              <a:ext uri="{FF2B5EF4-FFF2-40B4-BE49-F238E27FC236}">
                <a16:creationId xmlns:a16="http://schemas.microsoft.com/office/drawing/2014/main" xmlns="" id="{0E65E8E0-B53D-4850-8DEB-80CBD83B9070}"/>
              </a:ext>
            </a:extLst>
          </p:cNvPr>
          <p:cNvSpPr>
            <a:spLocks noGrp="1"/>
          </p:cNvSpPr>
          <p:nvPr>
            <p:ph idx="1"/>
          </p:nvPr>
        </p:nvSpPr>
        <p:spPr>
          <a:xfrm>
            <a:off x="352086" y="1288045"/>
            <a:ext cx="9788261" cy="5164667"/>
          </a:xfrm>
        </p:spPr>
        <p:txBody>
          <a:bodyPr>
            <a:normAutofit/>
          </a:bodyPr>
          <a:lstStyle/>
          <a:p>
            <a:r>
              <a:rPr lang="en-US" dirty="0">
                <a:latin typeface="Arial"/>
                <a:cs typeface="Arial"/>
              </a:rPr>
              <a:t>Add your name and contact information </a:t>
            </a:r>
            <a:r>
              <a:rPr lang="en-US" dirty="0" smtClean="0">
                <a:latin typeface="Arial"/>
                <a:cs typeface="Arial"/>
              </a:rPr>
              <a:t>here.</a:t>
            </a:r>
            <a:endParaRPr lang="en-US" dirty="0">
              <a:latin typeface="Arial"/>
              <a:cs typeface="Arial"/>
            </a:endParaRPr>
          </a:p>
        </p:txBody>
      </p:sp>
    </p:spTree>
    <p:extLst>
      <p:ext uri="{BB962C8B-B14F-4D97-AF65-F5344CB8AC3E}">
        <p14:creationId xmlns:p14="http://schemas.microsoft.com/office/powerpoint/2010/main" val="297575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A3657A49E6BA43AD3DB8850E0EA35E" ma:contentTypeVersion="12" ma:contentTypeDescription="Create a new document." ma:contentTypeScope="" ma:versionID="53c690081337f9f48559189e48d5e05f">
  <xsd:schema xmlns:xsd="http://www.w3.org/2001/XMLSchema" xmlns:xs="http://www.w3.org/2001/XMLSchema" xmlns:p="http://schemas.microsoft.com/office/2006/metadata/properties" xmlns:ns2="328fb47b-9443-4a6c-a005-9644fb9483d1" xmlns:ns3="3c8ca7db-4685-49c1-8e1c-83b614b9144c" targetNamespace="http://schemas.microsoft.com/office/2006/metadata/properties" ma:root="true" ma:fieldsID="75f39ef1ddcecd297ad4e0766a94a3a7" ns2:_="" ns3:_="">
    <xsd:import namespace="328fb47b-9443-4a6c-a005-9644fb9483d1"/>
    <xsd:import namespace="3c8ca7db-4685-49c1-8e1c-83b614b914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8fb47b-9443-4a6c-a005-9644fb948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ca7db-4685-49c1-8e1c-83b614b914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8B9350-1BB3-4A6D-9DC8-F7E5335D46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8fb47b-9443-4a6c-a005-9644fb9483d1"/>
    <ds:schemaRef ds:uri="3c8ca7db-4685-49c1-8e1c-83b614b91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1775E-FD77-4D1E-9938-F4D5A3D3C8C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28fb47b-9443-4a6c-a005-9644fb9483d1"/>
    <ds:schemaRef ds:uri="http://purl.org/dc/elements/1.1/"/>
    <ds:schemaRef ds:uri="http://schemas.microsoft.com/office/2006/metadata/properties"/>
    <ds:schemaRef ds:uri="3c8ca7db-4685-49c1-8e1c-83b614b9144c"/>
    <ds:schemaRef ds:uri="http://www.w3.org/XML/1998/namespace"/>
    <ds:schemaRef ds:uri="http://purl.org/dc/dcmitype/"/>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PMI_ARIAL_0912_2019</Template>
  <TotalTime>57</TotalTime>
  <Words>409</Words>
  <Application>Microsoft Office PowerPoint</Application>
  <PresentationFormat>Widescreen</PresentationFormat>
  <Paragraphs>55</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GT Pressura Mono</vt:lpstr>
      <vt:lpstr>System Font Regular</vt:lpstr>
      <vt:lpstr>Office Theme</vt:lpstr>
      <vt:lpstr>PMO Symposium® 2019  Presentation title</vt:lpstr>
      <vt:lpstr>Disclaimer</vt:lpstr>
      <vt:lpstr>ATTN Presenters – After review, hide or remove this slide from your PowerPoint deck prior to upload.</vt:lpstr>
      <vt:lpstr>Recommendations: Headline Font – Arial 28</vt:lpstr>
      <vt:lpstr>Learning Objectives</vt:lpstr>
      <vt:lpstr>Key Takeaways</vt:lpstr>
      <vt:lpstr>Action Plan: What’s Next</vt:lpstr>
      <vt:lpstr>PowerPoint Presentation</vt:lpstr>
      <vt:lpstr>Contact Information</vt:lpstr>
      <vt:lpstr>Evaluation Survey</vt:lpstr>
    </vt:vector>
  </TitlesOfParts>
  <Company>Project Management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Kira Tierney</cp:lastModifiedBy>
  <cp:revision>20</cp:revision>
  <cp:lastPrinted>2019-09-11T19:09:11Z</cp:lastPrinted>
  <dcterms:created xsi:type="dcterms:W3CDTF">2019-09-17T13:44:44Z</dcterms:created>
  <dcterms:modified xsi:type="dcterms:W3CDTF">2019-10-04T18:51:22Z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0x0101005FA3657A49E6BA43AD3DB8850E0EA35E</vt:lpwstr>
  </property>
</Properties>
</file>