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8"/>
  </p:notesMasterIdLst>
  <p:sldIdLst>
    <p:sldId id="257" r:id="rId2"/>
    <p:sldId id="262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766"/>
    <a:srgbClr val="BED4E6"/>
    <a:srgbClr val="95B6D0"/>
    <a:srgbClr val="98A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1185"/>
    <p:restoredTop sz="94694"/>
  </p:normalViewPr>
  <p:slideViewPr>
    <p:cSldViewPr snapToGrid="0" snapToObjects="1">
      <p:cViewPr varScale="1">
        <p:scale>
          <a:sx n="172" d="100"/>
          <a:sy n="172" d="100"/>
        </p:scale>
        <p:origin x="1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F2F16-A964-F54D-B848-2D6B2024BEEE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1AAED-AE92-A24F-AA73-D8E00E7D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CCAA72-3B32-9547-8AEE-D11EB9419A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3220" y="2223071"/>
            <a:ext cx="2758700" cy="21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7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F09CF9B-4A8A-0745-8DD5-D6F91015C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5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022B6DE-FAD3-C84F-B277-A39E26B7D4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A1F1193-ECCE-4940-9192-1483F5542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1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0E8223-6EAE-7748-A2D5-C69766A9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3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24B0712-3A52-FF4F-A795-3993C6AF9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4765-606C-2D40-BF0B-26B69B580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13302"/>
            <a:ext cx="7886700" cy="308416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F4B78-11D1-D842-A8DF-2AC2EBCB2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2152" y="134430"/>
            <a:ext cx="621868" cy="47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096B850-AB24-154D-A3B5-CF84DFE98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8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89EB443-E353-CC45-BD35-2DD40511E0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8988EE-F2C1-4342-B3D6-F9B409F5D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6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765955C-26A5-EB41-A287-FC5484CC2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9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5F89E07-30F8-E84F-8741-AD959EC7A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1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3022394-AD10-F24D-A195-5583C6A4D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FE47343-EC12-4946-B0FE-4BE6D62D8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8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55295-C4DF-504C-801C-A46F998C84C5}"/>
              </a:ext>
            </a:extLst>
          </p:cNvPr>
          <p:cNvSpPr txBox="1"/>
          <p:nvPr userDrawn="1"/>
        </p:nvSpPr>
        <p:spPr>
          <a:xfrm>
            <a:off x="7204634" y="6368866"/>
            <a:ext cx="192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50" baseline="0" dirty="0">
                <a:solidFill>
                  <a:schemeClr val="bg1"/>
                </a:solidFill>
                <a:latin typeface="+mn-lt"/>
              </a:rPr>
              <a:t>CAREER AND TECHNICAL EDUCATION</a:t>
            </a:r>
            <a:endParaRPr lang="en-US" sz="800" b="1" spc="6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D356ACA-3B42-8241-A427-8ABAC89BAD6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352156" y="134430"/>
            <a:ext cx="621864" cy="47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9" r:id="rId2"/>
    <p:sldLayoutId id="2147483699" r:id="rId3"/>
    <p:sldLayoutId id="2147483718" r:id="rId4"/>
    <p:sldLayoutId id="2147483711" r:id="rId5"/>
    <p:sldLayoutId id="2147483710" r:id="rId6"/>
    <p:sldLayoutId id="2147483700" r:id="rId7"/>
    <p:sldLayoutId id="2147483712" r:id="rId8"/>
    <p:sldLayoutId id="2147483702" r:id="rId9"/>
    <p:sldLayoutId id="2147483713" r:id="rId10"/>
    <p:sldLayoutId id="2147483704" r:id="rId11"/>
    <p:sldLayoutId id="2147483714" r:id="rId12"/>
    <p:sldLayoutId id="2147483705" r:id="rId13"/>
    <p:sldLayoutId id="214748371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1C37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37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37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37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03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2C37-A1AF-F84D-9286-F954E8E6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0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CBB4-B721-A849-868D-A4531D9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Divider Page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4DB8D-93E3-8448-B1D3-2927B86CF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choose next green slide as a divider 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76E1A-F4B4-0B47-BC24-D9EDEAA45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7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398C-9844-0E40-9C7C-12AD2DF9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Divider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2938B-FE43-324B-A8A7-104FEE3C2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background used as a section divider 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B841D-CACE-D94D-BD1B-13B5B2661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1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1B04-CBC4-DB4A-9F06-9C5CCD9A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8383-4BBC-9344-8B5D-9A8E44E1A5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Blue or white background options for each layout style</a:t>
            </a:r>
          </a:p>
          <a:p>
            <a:r>
              <a:rPr lang="en-US" dirty="0"/>
              <a:t>More layout options available under Insert &gt; New Slide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3DAA3-40F3-4D4E-AA86-4BDD58B90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4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668-84DD-4C4A-A400-784B0BF1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3D1F-FDCE-834E-A9F1-FE4DFABFF7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A0687-E714-CD43-99F4-5A0450A074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A36FE-2BF4-A141-99E2-B4A7097518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7628</TotalTime>
  <Words>47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Slide Divider Page</vt:lpstr>
      <vt:lpstr>Slide Divider Page</vt:lpstr>
      <vt:lpstr>Content Pages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Weakland</dc:creator>
  <cp:lastModifiedBy>Laura Weakland</cp:lastModifiedBy>
  <cp:revision>48</cp:revision>
  <dcterms:created xsi:type="dcterms:W3CDTF">2019-09-26T21:27:00Z</dcterms:created>
  <dcterms:modified xsi:type="dcterms:W3CDTF">2021-05-19T20:45:58Z</dcterms:modified>
</cp:coreProperties>
</file>