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notesMasterIdLst>
    <p:notesMasterId r:id="rId15"/>
  </p:notesMasterIdLst>
  <p:sldIdLst>
    <p:sldId id="256" r:id="rId2"/>
    <p:sldId id="268" r:id="rId3"/>
    <p:sldId id="261" r:id="rId4"/>
    <p:sldId id="263" r:id="rId5"/>
    <p:sldId id="270" r:id="rId6"/>
    <p:sldId id="265" r:id="rId7"/>
    <p:sldId id="272" r:id="rId8"/>
    <p:sldId id="273" r:id="rId9"/>
    <p:sldId id="277" r:id="rId10"/>
    <p:sldId id="266" r:id="rId11"/>
    <p:sldId id="267" r:id="rId12"/>
    <p:sldId id="274" r:id="rId13"/>
    <p:sldId id="27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198" autoAdjust="0"/>
  </p:normalViewPr>
  <p:slideViewPr>
    <p:cSldViewPr snapToGrid="0" snapToObjects="1">
      <p:cViewPr varScale="1">
        <p:scale>
          <a:sx n="49" d="100"/>
          <a:sy n="49" d="100"/>
        </p:scale>
        <p:origin x="1732"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1" d="100"/>
          <a:sy n="51" d="100"/>
        </p:scale>
        <p:origin x="2624"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63BFD4-CB79-41AE-A70B-714761E69B95}" type="doc">
      <dgm:prSet loTypeId="urn:microsoft.com/office/officeart/2005/8/layout/gear1" loCatId="cycle" qsTypeId="urn:microsoft.com/office/officeart/2005/8/quickstyle/simple1" qsCatId="simple" csTypeId="urn:microsoft.com/office/officeart/2005/8/colors/accent1_3" csCatId="accent1" phldr="1"/>
      <dgm:spPr/>
    </dgm:pt>
    <dgm:pt modelId="{A53CB019-A9D8-4971-A8BE-A4BB7DD30257}">
      <dgm:prSet phldrT="[Text]" custT="1"/>
      <dgm:spPr/>
      <dgm:t>
        <a:bodyPr/>
        <a:lstStyle/>
        <a:p>
          <a:r>
            <a:rPr lang="en-US" sz="2000" dirty="0" smtClean="0"/>
            <a:t>Communication</a:t>
          </a:r>
          <a:endParaRPr lang="en-US" sz="2000" dirty="0"/>
        </a:p>
      </dgm:t>
    </dgm:pt>
    <dgm:pt modelId="{DFDC80C9-F99D-4106-9320-10C36086C57E}" type="parTrans" cxnId="{C8838521-5F00-45FC-8835-F42D58C5BED8}">
      <dgm:prSet/>
      <dgm:spPr/>
      <dgm:t>
        <a:bodyPr/>
        <a:lstStyle/>
        <a:p>
          <a:endParaRPr lang="en-US"/>
        </a:p>
      </dgm:t>
    </dgm:pt>
    <dgm:pt modelId="{2EAA30F6-6347-4C2A-AB27-48100188401C}" type="sibTrans" cxnId="{C8838521-5F00-45FC-8835-F42D58C5BED8}">
      <dgm:prSet/>
      <dgm:spPr/>
      <dgm:t>
        <a:bodyPr/>
        <a:lstStyle/>
        <a:p>
          <a:endParaRPr lang="en-US"/>
        </a:p>
      </dgm:t>
    </dgm:pt>
    <dgm:pt modelId="{F669C3BA-9E55-49B3-9EB4-96BE21FEAF78}">
      <dgm:prSet phldrT="[Text]" custT="1"/>
      <dgm:spPr/>
      <dgm:t>
        <a:bodyPr/>
        <a:lstStyle/>
        <a:p>
          <a:pPr>
            <a:spcAft>
              <a:spcPts val="0"/>
            </a:spcAft>
          </a:pPr>
          <a:r>
            <a:rPr lang="en-US" sz="2000" dirty="0" smtClean="0"/>
            <a:t>Partner</a:t>
          </a:r>
        </a:p>
        <a:p>
          <a:pPr>
            <a:spcAft>
              <a:spcPts val="0"/>
            </a:spcAft>
          </a:pPr>
          <a:r>
            <a:rPr lang="en-US" sz="2000" dirty="0" smtClean="0"/>
            <a:t>ships</a:t>
          </a:r>
          <a:endParaRPr lang="en-US" sz="2400" dirty="0"/>
        </a:p>
      </dgm:t>
    </dgm:pt>
    <dgm:pt modelId="{9272A7BD-4FD5-4293-8F7C-AF6DEA3FBBA4}" type="parTrans" cxnId="{66CC6CD0-37D0-4A37-B2FF-1F76886C5DEA}">
      <dgm:prSet/>
      <dgm:spPr/>
      <dgm:t>
        <a:bodyPr/>
        <a:lstStyle/>
        <a:p>
          <a:endParaRPr lang="en-US"/>
        </a:p>
      </dgm:t>
    </dgm:pt>
    <dgm:pt modelId="{779EFD27-DC91-4AA7-A8A6-9704E5F8D918}" type="sibTrans" cxnId="{66CC6CD0-37D0-4A37-B2FF-1F76886C5DEA}">
      <dgm:prSet/>
      <dgm:spPr/>
      <dgm:t>
        <a:bodyPr/>
        <a:lstStyle/>
        <a:p>
          <a:endParaRPr lang="en-US"/>
        </a:p>
      </dgm:t>
    </dgm:pt>
    <dgm:pt modelId="{6CE942FF-01F5-431C-A00F-BD2AC5589BB4}">
      <dgm:prSet phldrT="[Text]" custT="1"/>
      <dgm:spPr/>
      <dgm:t>
        <a:bodyPr/>
        <a:lstStyle/>
        <a:p>
          <a:r>
            <a:rPr lang="en-US" sz="2000" dirty="0" smtClean="0"/>
            <a:t>Capacity Building</a:t>
          </a:r>
          <a:endParaRPr lang="en-US" sz="2000" dirty="0"/>
        </a:p>
      </dgm:t>
    </dgm:pt>
    <dgm:pt modelId="{8EB4625F-7966-4336-AAE0-686386CAE569}" type="parTrans" cxnId="{1379D404-1D13-4F77-8DC0-D9DD958D5A77}">
      <dgm:prSet/>
      <dgm:spPr/>
      <dgm:t>
        <a:bodyPr/>
        <a:lstStyle/>
        <a:p>
          <a:endParaRPr lang="en-US"/>
        </a:p>
      </dgm:t>
    </dgm:pt>
    <dgm:pt modelId="{70F14412-F40E-45C6-A74F-3A29A1D206C0}" type="sibTrans" cxnId="{1379D404-1D13-4F77-8DC0-D9DD958D5A77}">
      <dgm:prSet/>
      <dgm:spPr/>
      <dgm:t>
        <a:bodyPr/>
        <a:lstStyle/>
        <a:p>
          <a:endParaRPr lang="en-US"/>
        </a:p>
      </dgm:t>
    </dgm:pt>
    <dgm:pt modelId="{E062A43B-A860-47ED-850E-6A4A320C9ED7}" type="pres">
      <dgm:prSet presAssocID="{1463BFD4-CB79-41AE-A70B-714761E69B95}" presName="composite" presStyleCnt="0">
        <dgm:presLayoutVars>
          <dgm:chMax val="3"/>
          <dgm:animLvl val="lvl"/>
          <dgm:resizeHandles val="exact"/>
        </dgm:presLayoutVars>
      </dgm:prSet>
      <dgm:spPr/>
    </dgm:pt>
    <dgm:pt modelId="{F7161B8C-C1C6-4C28-8CAC-D0B94292038F}" type="pres">
      <dgm:prSet presAssocID="{A53CB019-A9D8-4971-A8BE-A4BB7DD30257}" presName="gear1" presStyleLbl="node1" presStyleIdx="0" presStyleCnt="3" custScaleX="94716" custScaleY="86190" custLinFactNeighborX="7394" custLinFactNeighborY="531">
        <dgm:presLayoutVars>
          <dgm:chMax val="1"/>
          <dgm:bulletEnabled val="1"/>
        </dgm:presLayoutVars>
      </dgm:prSet>
      <dgm:spPr/>
      <dgm:t>
        <a:bodyPr/>
        <a:lstStyle/>
        <a:p>
          <a:endParaRPr lang="en-US"/>
        </a:p>
      </dgm:t>
    </dgm:pt>
    <dgm:pt modelId="{D7C84269-32E3-4C13-BF07-22D41F5675BB}" type="pres">
      <dgm:prSet presAssocID="{A53CB019-A9D8-4971-A8BE-A4BB7DD30257}" presName="gear1srcNode" presStyleLbl="node1" presStyleIdx="0" presStyleCnt="3"/>
      <dgm:spPr/>
      <dgm:t>
        <a:bodyPr/>
        <a:lstStyle/>
        <a:p>
          <a:endParaRPr lang="en-US"/>
        </a:p>
      </dgm:t>
    </dgm:pt>
    <dgm:pt modelId="{FFBB7800-9922-4AD4-A53B-A41A2DA82B2D}" type="pres">
      <dgm:prSet presAssocID="{A53CB019-A9D8-4971-A8BE-A4BB7DD30257}" presName="gear1dstNode" presStyleLbl="node1" presStyleIdx="0" presStyleCnt="3"/>
      <dgm:spPr/>
      <dgm:t>
        <a:bodyPr/>
        <a:lstStyle/>
        <a:p>
          <a:endParaRPr lang="en-US"/>
        </a:p>
      </dgm:t>
    </dgm:pt>
    <dgm:pt modelId="{69AF595D-221C-4036-A7EB-D1C22CA18457}" type="pres">
      <dgm:prSet presAssocID="{F669C3BA-9E55-49B3-9EB4-96BE21FEAF78}" presName="gear2" presStyleLbl="node1" presStyleIdx="1" presStyleCnt="3" custScaleX="120680" custScaleY="126521" custLinFactNeighborX="6282" custLinFactNeighborY="483">
        <dgm:presLayoutVars>
          <dgm:chMax val="1"/>
          <dgm:bulletEnabled val="1"/>
        </dgm:presLayoutVars>
      </dgm:prSet>
      <dgm:spPr/>
      <dgm:t>
        <a:bodyPr/>
        <a:lstStyle/>
        <a:p>
          <a:endParaRPr lang="en-US"/>
        </a:p>
      </dgm:t>
    </dgm:pt>
    <dgm:pt modelId="{E0ECB603-C6F8-4BA6-BCC3-4CF681FADA16}" type="pres">
      <dgm:prSet presAssocID="{F669C3BA-9E55-49B3-9EB4-96BE21FEAF78}" presName="gear2srcNode" presStyleLbl="node1" presStyleIdx="1" presStyleCnt="3"/>
      <dgm:spPr/>
      <dgm:t>
        <a:bodyPr/>
        <a:lstStyle/>
        <a:p>
          <a:endParaRPr lang="en-US"/>
        </a:p>
      </dgm:t>
    </dgm:pt>
    <dgm:pt modelId="{3AD8265A-7D3C-4F2F-B227-08DBA5FE27C7}" type="pres">
      <dgm:prSet presAssocID="{F669C3BA-9E55-49B3-9EB4-96BE21FEAF78}" presName="gear2dstNode" presStyleLbl="node1" presStyleIdx="1" presStyleCnt="3"/>
      <dgm:spPr/>
      <dgm:t>
        <a:bodyPr/>
        <a:lstStyle/>
        <a:p>
          <a:endParaRPr lang="en-US"/>
        </a:p>
      </dgm:t>
    </dgm:pt>
    <dgm:pt modelId="{3651DD3C-C85C-4114-BAA1-D96DD00EF198}" type="pres">
      <dgm:prSet presAssocID="{6CE942FF-01F5-431C-A00F-BD2AC5589BB4}" presName="gear3" presStyleLbl="node1" presStyleIdx="2" presStyleCnt="3" custScaleX="114630" custScaleY="113392" custLinFactNeighborX="16108" custLinFactNeighborY="-2191"/>
      <dgm:spPr/>
      <dgm:t>
        <a:bodyPr/>
        <a:lstStyle/>
        <a:p>
          <a:endParaRPr lang="en-US"/>
        </a:p>
      </dgm:t>
    </dgm:pt>
    <dgm:pt modelId="{2B0ABF07-624E-49EA-BCC1-23ECEF3571E8}" type="pres">
      <dgm:prSet presAssocID="{6CE942FF-01F5-431C-A00F-BD2AC5589BB4}" presName="gear3tx" presStyleLbl="node1" presStyleIdx="2" presStyleCnt="3">
        <dgm:presLayoutVars>
          <dgm:chMax val="1"/>
          <dgm:bulletEnabled val="1"/>
        </dgm:presLayoutVars>
      </dgm:prSet>
      <dgm:spPr/>
      <dgm:t>
        <a:bodyPr/>
        <a:lstStyle/>
        <a:p>
          <a:endParaRPr lang="en-US"/>
        </a:p>
      </dgm:t>
    </dgm:pt>
    <dgm:pt modelId="{84F264AB-7CA7-4B37-A62E-C33FF4CA8CF7}" type="pres">
      <dgm:prSet presAssocID="{6CE942FF-01F5-431C-A00F-BD2AC5589BB4}" presName="gear3srcNode" presStyleLbl="node1" presStyleIdx="2" presStyleCnt="3"/>
      <dgm:spPr/>
      <dgm:t>
        <a:bodyPr/>
        <a:lstStyle/>
        <a:p>
          <a:endParaRPr lang="en-US"/>
        </a:p>
      </dgm:t>
    </dgm:pt>
    <dgm:pt modelId="{8F73435A-A38D-423C-88C2-322782B6973C}" type="pres">
      <dgm:prSet presAssocID="{6CE942FF-01F5-431C-A00F-BD2AC5589BB4}" presName="gear3dstNode" presStyleLbl="node1" presStyleIdx="2" presStyleCnt="3"/>
      <dgm:spPr/>
      <dgm:t>
        <a:bodyPr/>
        <a:lstStyle/>
        <a:p>
          <a:endParaRPr lang="en-US"/>
        </a:p>
      </dgm:t>
    </dgm:pt>
    <dgm:pt modelId="{0859CC21-AEF7-44B0-9D7D-659213287583}" type="pres">
      <dgm:prSet presAssocID="{2EAA30F6-6347-4C2A-AB27-48100188401C}" presName="connector1" presStyleLbl="sibTrans2D1" presStyleIdx="0" presStyleCnt="3" custLinFactNeighborX="-275" custLinFactNeighborY="5766"/>
      <dgm:spPr/>
      <dgm:t>
        <a:bodyPr/>
        <a:lstStyle/>
        <a:p>
          <a:endParaRPr lang="en-US"/>
        </a:p>
      </dgm:t>
    </dgm:pt>
    <dgm:pt modelId="{65BCA77B-F1D0-4DE4-9E6D-319026B9BB83}" type="pres">
      <dgm:prSet presAssocID="{779EFD27-DC91-4AA7-A8A6-9704E5F8D918}" presName="connector2" presStyleLbl="sibTrans2D1" presStyleIdx="1" presStyleCnt="3"/>
      <dgm:spPr/>
      <dgm:t>
        <a:bodyPr/>
        <a:lstStyle/>
        <a:p>
          <a:endParaRPr lang="en-US"/>
        </a:p>
      </dgm:t>
    </dgm:pt>
    <dgm:pt modelId="{974236C9-2FD0-4CE3-A786-6A929A3897F0}" type="pres">
      <dgm:prSet presAssocID="{70F14412-F40E-45C6-A74F-3A29A1D206C0}" presName="connector3" presStyleLbl="sibTrans2D1" presStyleIdx="2" presStyleCnt="3" custLinFactNeighborX="14019" custLinFactNeighborY="-3401"/>
      <dgm:spPr/>
      <dgm:t>
        <a:bodyPr/>
        <a:lstStyle/>
        <a:p>
          <a:endParaRPr lang="en-US"/>
        </a:p>
      </dgm:t>
    </dgm:pt>
  </dgm:ptLst>
  <dgm:cxnLst>
    <dgm:cxn modelId="{AA0DA1FE-215A-4EB6-8C1E-E14B3F559AFA}" type="presOf" srcId="{1463BFD4-CB79-41AE-A70B-714761E69B95}" destId="{E062A43B-A860-47ED-850E-6A4A320C9ED7}" srcOrd="0" destOrd="0" presId="urn:microsoft.com/office/officeart/2005/8/layout/gear1"/>
    <dgm:cxn modelId="{A76263F5-FD59-4317-AF30-BB6D62023D0F}" type="presOf" srcId="{2EAA30F6-6347-4C2A-AB27-48100188401C}" destId="{0859CC21-AEF7-44B0-9D7D-659213287583}" srcOrd="0" destOrd="0" presId="urn:microsoft.com/office/officeart/2005/8/layout/gear1"/>
    <dgm:cxn modelId="{3AD037BC-4B8C-4F51-BC0E-912A7BEE53D3}" type="presOf" srcId="{F669C3BA-9E55-49B3-9EB4-96BE21FEAF78}" destId="{3AD8265A-7D3C-4F2F-B227-08DBA5FE27C7}" srcOrd="2" destOrd="0" presId="urn:microsoft.com/office/officeart/2005/8/layout/gear1"/>
    <dgm:cxn modelId="{A3D04B55-C931-416D-9C75-70E9DC918024}" type="presOf" srcId="{779EFD27-DC91-4AA7-A8A6-9704E5F8D918}" destId="{65BCA77B-F1D0-4DE4-9E6D-319026B9BB83}" srcOrd="0" destOrd="0" presId="urn:microsoft.com/office/officeart/2005/8/layout/gear1"/>
    <dgm:cxn modelId="{F07FEEBF-D4F6-4384-82C1-F2671FFEE1E0}" type="presOf" srcId="{6CE942FF-01F5-431C-A00F-BD2AC5589BB4}" destId="{3651DD3C-C85C-4114-BAA1-D96DD00EF198}" srcOrd="0" destOrd="0" presId="urn:microsoft.com/office/officeart/2005/8/layout/gear1"/>
    <dgm:cxn modelId="{C8838521-5F00-45FC-8835-F42D58C5BED8}" srcId="{1463BFD4-CB79-41AE-A70B-714761E69B95}" destId="{A53CB019-A9D8-4971-A8BE-A4BB7DD30257}" srcOrd="0" destOrd="0" parTransId="{DFDC80C9-F99D-4106-9320-10C36086C57E}" sibTransId="{2EAA30F6-6347-4C2A-AB27-48100188401C}"/>
    <dgm:cxn modelId="{8101C215-18E3-4E0A-B4C4-A425594E1DB4}" type="presOf" srcId="{A53CB019-A9D8-4971-A8BE-A4BB7DD30257}" destId="{D7C84269-32E3-4C13-BF07-22D41F5675BB}" srcOrd="1" destOrd="0" presId="urn:microsoft.com/office/officeart/2005/8/layout/gear1"/>
    <dgm:cxn modelId="{6CC3AE4A-A27F-4379-B7CF-BF76BA4CDD27}" type="presOf" srcId="{A53CB019-A9D8-4971-A8BE-A4BB7DD30257}" destId="{F7161B8C-C1C6-4C28-8CAC-D0B94292038F}" srcOrd="0" destOrd="0" presId="urn:microsoft.com/office/officeart/2005/8/layout/gear1"/>
    <dgm:cxn modelId="{016F4C03-2577-440A-BE1E-14EA713CD4FC}" type="presOf" srcId="{6CE942FF-01F5-431C-A00F-BD2AC5589BB4}" destId="{84F264AB-7CA7-4B37-A62E-C33FF4CA8CF7}" srcOrd="2" destOrd="0" presId="urn:microsoft.com/office/officeart/2005/8/layout/gear1"/>
    <dgm:cxn modelId="{2B9C45BD-938D-4B41-AF7A-7D881A1B47B9}" type="presOf" srcId="{A53CB019-A9D8-4971-A8BE-A4BB7DD30257}" destId="{FFBB7800-9922-4AD4-A53B-A41A2DA82B2D}" srcOrd="2" destOrd="0" presId="urn:microsoft.com/office/officeart/2005/8/layout/gear1"/>
    <dgm:cxn modelId="{46E201CD-9516-4037-86F8-F9F0B700A846}" type="presOf" srcId="{6CE942FF-01F5-431C-A00F-BD2AC5589BB4}" destId="{8F73435A-A38D-423C-88C2-322782B6973C}" srcOrd="3" destOrd="0" presId="urn:microsoft.com/office/officeart/2005/8/layout/gear1"/>
    <dgm:cxn modelId="{0E59A853-0F05-490A-B8D0-9725AC7DD79B}" type="presOf" srcId="{6CE942FF-01F5-431C-A00F-BD2AC5589BB4}" destId="{2B0ABF07-624E-49EA-BCC1-23ECEF3571E8}" srcOrd="1" destOrd="0" presId="urn:microsoft.com/office/officeart/2005/8/layout/gear1"/>
    <dgm:cxn modelId="{9918F797-EB3C-405A-8F83-908A62511917}" type="presOf" srcId="{70F14412-F40E-45C6-A74F-3A29A1D206C0}" destId="{974236C9-2FD0-4CE3-A786-6A929A3897F0}" srcOrd="0" destOrd="0" presId="urn:microsoft.com/office/officeart/2005/8/layout/gear1"/>
    <dgm:cxn modelId="{66CC6CD0-37D0-4A37-B2FF-1F76886C5DEA}" srcId="{1463BFD4-CB79-41AE-A70B-714761E69B95}" destId="{F669C3BA-9E55-49B3-9EB4-96BE21FEAF78}" srcOrd="1" destOrd="0" parTransId="{9272A7BD-4FD5-4293-8F7C-AF6DEA3FBBA4}" sibTransId="{779EFD27-DC91-4AA7-A8A6-9704E5F8D918}"/>
    <dgm:cxn modelId="{C048ECA6-D818-4BB0-8425-0EA685D829D7}" type="presOf" srcId="{F669C3BA-9E55-49B3-9EB4-96BE21FEAF78}" destId="{E0ECB603-C6F8-4BA6-BCC3-4CF681FADA16}" srcOrd="1" destOrd="0" presId="urn:microsoft.com/office/officeart/2005/8/layout/gear1"/>
    <dgm:cxn modelId="{52AE21ED-66E9-4C36-A51D-65CD931E2427}" type="presOf" srcId="{F669C3BA-9E55-49B3-9EB4-96BE21FEAF78}" destId="{69AF595D-221C-4036-A7EB-D1C22CA18457}" srcOrd="0" destOrd="0" presId="urn:microsoft.com/office/officeart/2005/8/layout/gear1"/>
    <dgm:cxn modelId="{1379D404-1D13-4F77-8DC0-D9DD958D5A77}" srcId="{1463BFD4-CB79-41AE-A70B-714761E69B95}" destId="{6CE942FF-01F5-431C-A00F-BD2AC5589BB4}" srcOrd="2" destOrd="0" parTransId="{8EB4625F-7966-4336-AAE0-686386CAE569}" sibTransId="{70F14412-F40E-45C6-A74F-3A29A1D206C0}"/>
    <dgm:cxn modelId="{055D8CBF-765C-41A5-95B3-2C7AA5C16BE3}" type="presParOf" srcId="{E062A43B-A860-47ED-850E-6A4A320C9ED7}" destId="{F7161B8C-C1C6-4C28-8CAC-D0B94292038F}" srcOrd="0" destOrd="0" presId="urn:microsoft.com/office/officeart/2005/8/layout/gear1"/>
    <dgm:cxn modelId="{3FC05A64-10FC-4123-80CC-8509795CBCAA}" type="presParOf" srcId="{E062A43B-A860-47ED-850E-6A4A320C9ED7}" destId="{D7C84269-32E3-4C13-BF07-22D41F5675BB}" srcOrd="1" destOrd="0" presId="urn:microsoft.com/office/officeart/2005/8/layout/gear1"/>
    <dgm:cxn modelId="{7BC5F66A-3F70-4F3E-9AEF-FE979F84C1BE}" type="presParOf" srcId="{E062A43B-A860-47ED-850E-6A4A320C9ED7}" destId="{FFBB7800-9922-4AD4-A53B-A41A2DA82B2D}" srcOrd="2" destOrd="0" presId="urn:microsoft.com/office/officeart/2005/8/layout/gear1"/>
    <dgm:cxn modelId="{3FA5084D-7D1C-4279-8641-691E1309CD45}" type="presParOf" srcId="{E062A43B-A860-47ED-850E-6A4A320C9ED7}" destId="{69AF595D-221C-4036-A7EB-D1C22CA18457}" srcOrd="3" destOrd="0" presId="urn:microsoft.com/office/officeart/2005/8/layout/gear1"/>
    <dgm:cxn modelId="{BB562C70-2873-4D4B-A7DE-C374630F5D0A}" type="presParOf" srcId="{E062A43B-A860-47ED-850E-6A4A320C9ED7}" destId="{E0ECB603-C6F8-4BA6-BCC3-4CF681FADA16}" srcOrd="4" destOrd="0" presId="urn:microsoft.com/office/officeart/2005/8/layout/gear1"/>
    <dgm:cxn modelId="{E2A74060-47ED-40C0-9D45-EDFB131D9CF0}" type="presParOf" srcId="{E062A43B-A860-47ED-850E-6A4A320C9ED7}" destId="{3AD8265A-7D3C-4F2F-B227-08DBA5FE27C7}" srcOrd="5" destOrd="0" presId="urn:microsoft.com/office/officeart/2005/8/layout/gear1"/>
    <dgm:cxn modelId="{D8C11B0A-BE8D-461F-AD13-E6B264275D7B}" type="presParOf" srcId="{E062A43B-A860-47ED-850E-6A4A320C9ED7}" destId="{3651DD3C-C85C-4114-BAA1-D96DD00EF198}" srcOrd="6" destOrd="0" presId="urn:microsoft.com/office/officeart/2005/8/layout/gear1"/>
    <dgm:cxn modelId="{53DFD0DE-F1CA-41C0-809A-A0FAFE7C0245}" type="presParOf" srcId="{E062A43B-A860-47ED-850E-6A4A320C9ED7}" destId="{2B0ABF07-624E-49EA-BCC1-23ECEF3571E8}" srcOrd="7" destOrd="0" presId="urn:microsoft.com/office/officeart/2005/8/layout/gear1"/>
    <dgm:cxn modelId="{8A3ED772-6E83-4D9E-9C2C-C8CF0C76BDCF}" type="presParOf" srcId="{E062A43B-A860-47ED-850E-6A4A320C9ED7}" destId="{84F264AB-7CA7-4B37-A62E-C33FF4CA8CF7}" srcOrd="8" destOrd="0" presId="urn:microsoft.com/office/officeart/2005/8/layout/gear1"/>
    <dgm:cxn modelId="{C06206DC-7AAF-4017-82C2-477A4D9B5664}" type="presParOf" srcId="{E062A43B-A860-47ED-850E-6A4A320C9ED7}" destId="{8F73435A-A38D-423C-88C2-322782B6973C}" srcOrd="9" destOrd="0" presId="urn:microsoft.com/office/officeart/2005/8/layout/gear1"/>
    <dgm:cxn modelId="{86D9F6E1-5AA2-4CB9-BD11-4EC5820E5435}" type="presParOf" srcId="{E062A43B-A860-47ED-850E-6A4A320C9ED7}" destId="{0859CC21-AEF7-44B0-9D7D-659213287583}" srcOrd="10" destOrd="0" presId="urn:microsoft.com/office/officeart/2005/8/layout/gear1"/>
    <dgm:cxn modelId="{0C48E2C5-D965-44E2-A233-7037E586EE7C}" type="presParOf" srcId="{E062A43B-A860-47ED-850E-6A4A320C9ED7}" destId="{65BCA77B-F1D0-4DE4-9E6D-319026B9BB83}" srcOrd="11" destOrd="0" presId="urn:microsoft.com/office/officeart/2005/8/layout/gear1"/>
    <dgm:cxn modelId="{3941C13F-4B6F-4018-A687-9E019E55B578}" type="presParOf" srcId="{E062A43B-A860-47ED-850E-6A4A320C9ED7}" destId="{974236C9-2FD0-4CE3-A786-6A929A3897F0}"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986E79-244C-4ECC-B6AE-F817614814B1}" type="doc">
      <dgm:prSet loTypeId="urn:microsoft.com/office/officeart/2005/8/layout/hList6" loCatId="list" qsTypeId="urn:microsoft.com/office/officeart/2005/8/quickstyle/simple1" qsCatId="simple" csTypeId="urn:microsoft.com/office/officeart/2005/8/colors/accent1_3" csCatId="accent1" phldr="1"/>
      <dgm:spPr/>
      <dgm:t>
        <a:bodyPr/>
        <a:lstStyle/>
        <a:p>
          <a:endParaRPr lang="en-US"/>
        </a:p>
      </dgm:t>
    </dgm:pt>
    <dgm:pt modelId="{C755F3DC-14EF-4066-99A7-725803E86001}">
      <dgm:prSet phldrT="[Text]"/>
      <dgm:spPr/>
      <dgm:t>
        <a:bodyPr/>
        <a:lstStyle/>
        <a:p>
          <a:r>
            <a:rPr lang="en-US" dirty="0" smtClean="0"/>
            <a:t>Facilitate the cross-border movement of relief and essential supplies</a:t>
          </a:r>
          <a:endParaRPr lang="en-US" dirty="0"/>
        </a:p>
      </dgm:t>
    </dgm:pt>
    <dgm:pt modelId="{AC2D936E-8D67-4375-916D-B3E2123BF857}" type="parTrans" cxnId="{D10EBCEF-1D4E-4E42-8E74-74344140802F}">
      <dgm:prSet/>
      <dgm:spPr/>
      <dgm:t>
        <a:bodyPr/>
        <a:lstStyle/>
        <a:p>
          <a:endParaRPr lang="en-US"/>
        </a:p>
      </dgm:t>
    </dgm:pt>
    <dgm:pt modelId="{3D053898-D0F2-4E57-AEB3-32F8E85B770A}" type="sibTrans" cxnId="{D10EBCEF-1D4E-4E42-8E74-74344140802F}">
      <dgm:prSet/>
      <dgm:spPr/>
      <dgm:t>
        <a:bodyPr/>
        <a:lstStyle/>
        <a:p>
          <a:endParaRPr lang="en-US"/>
        </a:p>
      </dgm:t>
    </dgm:pt>
    <dgm:pt modelId="{10362018-E32A-4BA2-A44A-2E120C324B89}">
      <dgm:prSet phldrT="[Text]"/>
      <dgm:spPr/>
      <dgm:t>
        <a:bodyPr/>
        <a:lstStyle/>
        <a:p>
          <a:r>
            <a:rPr lang="en-US" dirty="0" smtClean="0"/>
            <a:t>Support the economy and sustain supply chain continuity</a:t>
          </a:r>
          <a:endParaRPr lang="en-US" dirty="0"/>
        </a:p>
      </dgm:t>
    </dgm:pt>
    <dgm:pt modelId="{AB8B9ADD-771B-42EB-9436-9B7D628E080F}" type="parTrans" cxnId="{18FCF19C-18A8-4E4F-8A26-CAD54DBCEFEA}">
      <dgm:prSet/>
      <dgm:spPr/>
      <dgm:t>
        <a:bodyPr/>
        <a:lstStyle/>
        <a:p>
          <a:endParaRPr lang="en-US"/>
        </a:p>
      </dgm:t>
    </dgm:pt>
    <dgm:pt modelId="{CB50BB52-E342-4A65-965F-1FDBB8D7DF83}" type="sibTrans" cxnId="{18FCF19C-18A8-4E4F-8A26-CAD54DBCEFEA}">
      <dgm:prSet/>
      <dgm:spPr/>
      <dgm:t>
        <a:bodyPr/>
        <a:lstStyle/>
        <a:p>
          <a:endParaRPr lang="en-US"/>
        </a:p>
      </dgm:t>
    </dgm:pt>
    <dgm:pt modelId="{EC70908C-F1C4-420E-BBFA-6FDB0986C5AB}">
      <dgm:prSet phldrT="[Text]"/>
      <dgm:spPr/>
      <dgm:t>
        <a:bodyPr/>
        <a:lstStyle/>
        <a:p>
          <a:r>
            <a:rPr lang="en-US" dirty="0" smtClean="0"/>
            <a:t>Protect staff</a:t>
          </a:r>
          <a:endParaRPr lang="en-US" dirty="0"/>
        </a:p>
      </dgm:t>
    </dgm:pt>
    <dgm:pt modelId="{D016FB03-1FA1-4507-9C08-90844311FB45}" type="parTrans" cxnId="{BB5BAB07-3A54-434E-83D7-A695205ACB06}">
      <dgm:prSet/>
      <dgm:spPr/>
      <dgm:t>
        <a:bodyPr/>
        <a:lstStyle/>
        <a:p>
          <a:endParaRPr lang="en-US"/>
        </a:p>
      </dgm:t>
    </dgm:pt>
    <dgm:pt modelId="{D5D82B06-9AC1-475F-B22A-8B56CE232212}" type="sibTrans" cxnId="{BB5BAB07-3A54-434E-83D7-A695205ACB06}">
      <dgm:prSet/>
      <dgm:spPr/>
      <dgm:t>
        <a:bodyPr/>
        <a:lstStyle/>
        <a:p>
          <a:endParaRPr lang="en-US"/>
        </a:p>
      </dgm:t>
    </dgm:pt>
    <dgm:pt modelId="{2C405A4C-D2E7-4CD4-ADBD-31D991F4F05C}" type="pres">
      <dgm:prSet presAssocID="{45986E79-244C-4ECC-B6AE-F817614814B1}" presName="Name0" presStyleCnt="0">
        <dgm:presLayoutVars>
          <dgm:dir/>
          <dgm:resizeHandles val="exact"/>
        </dgm:presLayoutVars>
      </dgm:prSet>
      <dgm:spPr/>
      <dgm:t>
        <a:bodyPr/>
        <a:lstStyle/>
        <a:p>
          <a:endParaRPr lang="en-US"/>
        </a:p>
      </dgm:t>
    </dgm:pt>
    <dgm:pt modelId="{3E500997-3456-4C8D-A820-F24FD5515703}" type="pres">
      <dgm:prSet presAssocID="{C755F3DC-14EF-4066-99A7-725803E86001}" presName="node" presStyleLbl="node1" presStyleIdx="0" presStyleCnt="3">
        <dgm:presLayoutVars>
          <dgm:bulletEnabled val="1"/>
        </dgm:presLayoutVars>
      </dgm:prSet>
      <dgm:spPr/>
      <dgm:t>
        <a:bodyPr/>
        <a:lstStyle/>
        <a:p>
          <a:endParaRPr lang="en-US"/>
        </a:p>
      </dgm:t>
    </dgm:pt>
    <dgm:pt modelId="{CE958E5E-F5E2-48F1-9503-352947E138DA}" type="pres">
      <dgm:prSet presAssocID="{3D053898-D0F2-4E57-AEB3-32F8E85B770A}" presName="sibTrans" presStyleCnt="0"/>
      <dgm:spPr/>
    </dgm:pt>
    <dgm:pt modelId="{49BA2C4D-A61F-44EA-BE3B-381307128E5F}" type="pres">
      <dgm:prSet presAssocID="{10362018-E32A-4BA2-A44A-2E120C324B89}" presName="node" presStyleLbl="node1" presStyleIdx="1" presStyleCnt="3">
        <dgm:presLayoutVars>
          <dgm:bulletEnabled val="1"/>
        </dgm:presLayoutVars>
      </dgm:prSet>
      <dgm:spPr/>
      <dgm:t>
        <a:bodyPr/>
        <a:lstStyle/>
        <a:p>
          <a:endParaRPr lang="en-US"/>
        </a:p>
      </dgm:t>
    </dgm:pt>
    <dgm:pt modelId="{7362D2CB-2A04-4E7F-8ECC-BB3D5459B007}" type="pres">
      <dgm:prSet presAssocID="{CB50BB52-E342-4A65-965F-1FDBB8D7DF83}" presName="sibTrans" presStyleCnt="0"/>
      <dgm:spPr/>
    </dgm:pt>
    <dgm:pt modelId="{DE5E096C-E994-4EC2-B6DB-FCB52913651F}" type="pres">
      <dgm:prSet presAssocID="{EC70908C-F1C4-420E-BBFA-6FDB0986C5AB}" presName="node" presStyleLbl="node1" presStyleIdx="2" presStyleCnt="3">
        <dgm:presLayoutVars>
          <dgm:bulletEnabled val="1"/>
        </dgm:presLayoutVars>
      </dgm:prSet>
      <dgm:spPr/>
      <dgm:t>
        <a:bodyPr/>
        <a:lstStyle/>
        <a:p>
          <a:endParaRPr lang="en-US"/>
        </a:p>
      </dgm:t>
    </dgm:pt>
  </dgm:ptLst>
  <dgm:cxnLst>
    <dgm:cxn modelId="{D10EBCEF-1D4E-4E42-8E74-74344140802F}" srcId="{45986E79-244C-4ECC-B6AE-F817614814B1}" destId="{C755F3DC-14EF-4066-99A7-725803E86001}" srcOrd="0" destOrd="0" parTransId="{AC2D936E-8D67-4375-916D-B3E2123BF857}" sibTransId="{3D053898-D0F2-4E57-AEB3-32F8E85B770A}"/>
    <dgm:cxn modelId="{BB5BAB07-3A54-434E-83D7-A695205ACB06}" srcId="{45986E79-244C-4ECC-B6AE-F817614814B1}" destId="{EC70908C-F1C4-420E-BBFA-6FDB0986C5AB}" srcOrd="2" destOrd="0" parTransId="{D016FB03-1FA1-4507-9C08-90844311FB45}" sibTransId="{D5D82B06-9AC1-475F-B22A-8B56CE232212}"/>
    <dgm:cxn modelId="{B92CD651-0C6B-4521-96B1-CD80CC180BEE}" type="presOf" srcId="{EC70908C-F1C4-420E-BBFA-6FDB0986C5AB}" destId="{DE5E096C-E994-4EC2-B6DB-FCB52913651F}" srcOrd="0" destOrd="0" presId="urn:microsoft.com/office/officeart/2005/8/layout/hList6"/>
    <dgm:cxn modelId="{018FC032-04E8-4D94-825E-E496EEA3E6BE}" type="presOf" srcId="{10362018-E32A-4BA2-A44A-2E120C324B89}" destId="{49BA2C4D-A61F-44EA-BE3B-381307128E5F}" srcOrd="0" destOrd="0" presId="urn:microsoft.com/office/officeart/2005/8/layout/hList6"/>
    <dgm:cxn modelId="{18FCF19C-18A8-4E4F-8A26-CAD54DBCEFEA}" srcId="{45986E79-244C-4ECC-B6AE-F817614814B1}" destId="{10362018-E32A-4BA2-A44A-2E120C324B89}" srcOrd="1" destOrd="0" parTransId="{AB8B9ADD-771B-42EB-9436-9B7D628E080F}" sibTransId="{CB50BB52-E342-4A65-965F-1FDBB8D7DF83}"/>
    <dgm:cxn modelId="{799C0E05-AF49-48D0-8A92-24A781430651}" type="presOf" srcId="{45986E79-244C-4ECC-B6AE-F817614814B1}" destId="{2C405A4C-D2E7-4CD4-ADBD-31D991F4F05C}" srcOrd="0" destOrd="0" presId="urn:microsoft.com/office/officeart/2005/8/layout/hList6"/>
    <dgm:cxn modelId="{41726EBF-0947-4E0D-9631-B2C8E5E8F20E}" type="presOf" srcId="{C755F3DC-14EF-4066-99A7-725803E86001}" destId="{3E500997-3456-4C8D-A820-F24FD5515703}" srcOrd="0" destOrd="0" presId="urn:microsoft.com/office/officeart/2005/8/layout/hList6"/>
    <dgm:cxn modelId="{D177D178-1F26-401A-B3D5-6F919B37BC50}" type="presParOf" srcId="{2C405A4C-D2E7-4CD4-ADBD-31D991F4F05C}" destId="{3E500997-3456-4C8D-A820-F24FD5515703}" srcOrd="0" destOrd="0" presId="urn:microsoft.com/office/officeart/2005/8/layout/hList6"/>
    <dgm:cxn modelId="{7D672073-CE0A-44B4-84B9-04BA9521BDF7}" type="presParOf" srcId="{2C405A4C-D2E7-4CD4-ADBD-31D991F4F05C}" destId="{CE958E5E-F5E2-48F1-9503-352947E138DA}" srcOrd="1" destOrd="0" presId="urn:microsoft.com/office/officeart/2005/8/layout/hList6"/>
    <dgm:cxn modelId="{7A2DC895-B659-473B-AFA6-5CDAAEE907E4}" type="presParOf" srcId="{2C405A4C-D2E7-4CD4-ADBD-31D991F4F05C}" destId="{49BA2C4D-A61F-44EA-BE3B-381307128E5F}" srcOrd="2" destOrd="0" presId="urn:microsoft.com/office/officeart/2005/8/layout/hList6"/>
    <dgm:cxn modelId="{4BC97B61-D571-47F3-9294-BBA4BBAE6C1F}" type="presParOf" srcId="{2C405A4C-D2E7-4CD4-ADBD-31D991F4F05C}" destId="{7362D2CB-2A04-4E7F-8ECC-BB3D5459B007}" srcOrd="3" destOrd="0" presId="urn:microsoft.com/office/officeart/2005/8/layout/hList6"/>
    <dgm:cxn modelId="{05AF45DC-CD6F-4ED0-B4B9-7D54E09DCD9B}" type="presParOf" srcId="{2C405A4C-D2E7-4CD4-ADBD-31D991F4F05C}" destId="{DE5E096C-E994-4EC2-B6DB-FCB52913651F}"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61B8C-C1C6-4C28-8CAC-D0B94292038F}">
      <dsp:nvSpPr>
        <dsp:cNvPr id="0" name=""/>
        <dsp:cNvSpPr/>
      </dsp:nvSpPr>
      <dsp:spPr>
        <a:xfrm>
          <a:off x="4015191" y="2591695"/>
          <a:ext cx="2431335" cy="2335904"/>
        </a:xfrm>
        <a:prstGeom prst="gear9">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Communication</a:t>
          </a:r>
          <a:endParaRPr lang="en-US" sz="2000" kern="1200" dirty="0"/>
        </a:p>
      </dsp:txBody>
      <dsp:txXfrm>
        <a:off x="4496865" y="3138869"/>
        <a:ext cx="1467987" cy="1200703"/>
      </dsp:txXfrm>
    </dsp:sp>
    <dsp:sp modelId="{69AF595D-221C-4036-A7EB-D1C22CA18457}">
      <dsp:nvSpPr>
        <dsp:cNvPr id="0" name=""/>
        <dsp:cNvSpPr/>
      </dsp:nvSpPr>
      <dsp:spPr>
        <a:xfrm>
          <a:off x="2100753" y="1497739"/>
          <a:ext cx="2378651" cy="2493779"/>
        </a:xfrm>
        <a:prstGeom prst="gear6">
          <a:avLst/>
        </a:prstGeom>
        <a:solidFill>
          <a:schemeClr val="accent1">
            <a:shade val="80000"/>
            <a:hueOff val="313142"/>
            <a:satOff val="-15277"/>
            <a:lumOff val="17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0"/>
            </a:spcAft>
          </a:pPr>
          <a:r>
            <a:rPr lang="en-US" sz="2000" kern="1200" dirty="0" smtClean="0"/>
            <a:t>Partner</a:t>
          </a:r>
        </a:p>
        <a:p>
          <a:pPr lvl="0" algn="ctr" defTabSz="889000">
            <a:lnSpc>
              <a:spcPct val="90000"/>
            </a:lnSpc>
            <a:spcBef>
              <a:spcPct val="0"/>
            </a:spcBef>
            <a:spcAft>
              <a:spcPts val="0"/>
            </a:spcAft>
          </a:pPr>
          <a:r>
            <a:rPr lang="en-US" sz="2000" kern="1200" dirty="0" smtClean="0"/>
            <a:t>ships</a:t>
          </a:r>
          <a:endParaRPr lang="en-US" sz="2400" kern="1200" dirty="0"/>
        </a:p>
      </dsp:txBody>
      <dsp:txXfrm>
        <a:off x="2699586" y="2117176"/>
        <a:ext cx="1180985" cy="1254905"/>
      </dsp:txXfrm>
    </dsp:sp>
    <dsp:sp modelId="{3651DD3C-C85C-4114-BAA1-D96DD00EF198}">
      <dsp:nvSpPr>
        <dsp:cNvPr id="0" name=""/>
        <dsp:cNvSpPr/>
      </dsp:nvSpPr>
      <dsp:spPr>
        <a:xfrm rot="20700000">
          <a:off x="3520071" y="250453"/>
          <a:ext cx="2222505" cy="2181094"/>
        </a:xfrm>
        <a:prstGeom prst="gear6">
          <a:avLst/>
        </a:prstGeom>
        <a:solidFill>
          <a:schemeClr val="accent1">
            <a:shade val="80000"/>
            <a:hueOff val="626285"/>
            <a:satOff val="-30555"/>
            <a:lumOff val="351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Capacity Building</a:t>
          </a:r>
          <a:endParaRPr lang="en-US" sz="2000" kern="1200" dirty="0"/>
        </a:p>
      </dsp:txBody>
      <dsp:txXfrm rot="-20700000">
        <a:off x="4009988" y="726375"/>
        <a:ext cx="1242671" cy="1229250"/>
      </dsp:txXfrm>
    </dsp:sp>
    <dsp:sp modelId="{0859CC21-AEF7-44B0-9D7D-659213287583}">
      <dsp:nvSpPr>
        <dsp:cNvPr id="0" name=""/>
        <dsp:cNvSpPr/>
      </dsp:nvSpPr>
      <dsp:spPr>
        <a:xfrm>
          <a:off x="3547768" y="2176599"/>
          <a:ext cx="3469030" cy="3469030"/>
        </a:xfrm>
        <a:prstGeom prst="circularArrow">
          <a:avLst>
            <a:gd name="adj1" fmla="val 4687"/>
            <a:gd name="adj2" fmla="val 299029"/>
            <a:gd name="adj3" fmla="val 2531272"/>
            <a:gd name="adj4" fmla="val 15829109"/>
            <a:gd name="adj5" fmla="val 5469"/>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BCA77B-F1D0-4DE4-9E6D-319026B9BB83}">
      <dsp:nvSpPr>
        <dsp:cNvPr id="0" name=""/>
        <dsp:cNvSpPr/>
      </dsp:nvSpPr>
      <dsp:spPr>
        <a:xfrm>
          <a:off x="1831670" y="1310325"/>
          <a:ext cx="2520467" cy="2520467"/>
        </a:xfrm>
        <a:prstGeom prst="leftCircularArrow">
          <a:avLst>
            <a:gd name="adj1" fmla="val 6452"/>
            <a:gd name="adj2" fmla="val 429999"/>
            <a:gd name="adj3" fmla="val 10489124"/>
            <a:gd name="adj4" fmla="val 14837806"/>
            <a:gd name="adj5" fmla="val 7527"/>
          </a:avLst>
        </a:prstGeom>
        <a:solidFill>
          <a:schemeClr val="accent1">
            <a:shade val="90000"/>
            <a:hueOff val="314913"/>
            <a:satOff val="-15277"/>
            <a:lumOff val="1647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4236C9-2FD0-4CE3-A786-6A929A3897F0}">
      <dsp:nvSpPr>
        <dsp:cNvPr id="0" name=""/>
        <dsp:cNvSpPr/>
      </dsp:nvSpPr>
      <dsp:spPr>
        <a:xfrm>
          <a:off x="3218987" y="-128807"/>
          <a:ext cx="2717571" cy="2717571"/>
        </a:xfrm>
        <a:prstGeom prst="circularArrow">
          <a:avLst>
            <a:gd name="adj1" fmla="val 5984"/>
            <a:gd name="adj2" fmla="val 394124"/>
            <a:gd name="adj3" fmla="val 13313824"/>
            <a:gd name="adj4" fmla="val 10508221"/>
            <a:gd name="adj5" fmla="val 6981"/>
          </a:avLst>
        </a:prstGeom>
        <a:solidFill>
          <a:schemeClr val="accent1">
            <a:shade val="90000"/>
            <a:hueOff val="629825"/>
            <a:satOff val="-30555"/>
            <a:lumOff val="32959"/>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00997-3456-4C8D-A820-F24FD5515703}">
      <dsp:nvSpPr>
        <dsp:cNvPr id="0" name=""/>
        <dsp:cNvSpPr/>
      </dsp:nvSpPr>
      <dsp:spPr>
        <a:xfrm rot="16200000">
          <a:off x="-763949" y="764680"/>
          <a:ext cx="3427849" cy="1898488"/>
        </a:xfrm>
        <a:prstGeom prst="flowChartManualOperati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255" bIns="0" numCol="1" spcCol="1270" anchor="ctr" anchorCtr="0">
          <a:noAutofit/>
        </a:bodyPr>
        <a:lstStyle/>
        <a:p>
          <a:pPr lvl="0" algn="ctr" defTabSz="977900">
            <a:lnSpc>
              <a:spcPct val="90000"/>
            </a:lnSpc>
            <a:spcBef>
              <a:spcPct val="0"/>
            </a:spcBef>
            <a:spcAft>
              <a:spcPct val="35000"/>
            </a:spcAft>
          </a:pPr>
          <a:r>
            <a:rPr lang="en-US" sz="2200" kern="1200" dirty="0" smtClean="0"/>
            <a:t>Facilitate the cross-border movement of relief and essential supplies</a:t>
          </a:r>
          <a:endParaRPr lang="en-US" sz="2200" kern="1200" dirty="0"/>
        </a:p>
      </dsp:txBody>
      <dsp:txXfrm rot="5400000">
        <a:off x="731" y="685570"/>
        <a:ext cx="1898488" cy="2056709"/>
      </dsp:txXfrm>
    </dsp:sp>
    <dsp:sp modelId="{49BA2C4D-A61F-44EA-BE3B-381307128E5F}">
      <dsp:nvSpPr>
        <dsp:cNvPr id="0" name=""/>
        <dsp:cNvSpPr/>
      </dsp:nvSpPr>
      <dsp:spPr>
        <a:xfrm rot="16200000">
          <a:off x="1276925" y="764680"/>
          <a:ext cx="3427849" cy="1898488"/>
        </a:xfrm>
        <a:prstGeom prst="flowChartManualOperation">
          <a:avLst/>
        </a:prstGeom>
        <a:solidFill>
          <a:schemeClr val="accent1">
            <a:shade val="80000"/>
            <a:hueOff val="313142"/>
            <a:satOff val="-15277"/>
            <a:lumOff val="17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255" bIns="0" numCol="1" spcCol="1270" anchor="ctr" anchorCtr="0">
          <a:noAutofit/>
        </a:bodyPr>
        <a:lstStyle/>
        <a:p>
          <a:pPr lvl="0" algn="ctr" defTabSz="977900">
            <a:lnSpc>
              <a:spcPct val="90000"/>
            </a:lnSpc>
            <a:spcBef>
              <a:spcPct val="0"/>
            </a:spcBef>
            <a:spcAft>
              <a:spcPct val="35000"/>
            </a:spcAft>
          </a:pPr>
          <a:r>
            <a:rPr lang="en-US" sz="2200" kern="1200" dirty="0" smtClean="0"/>
            <a:t>Support the economy and sustain supply chain continuity</a:t>
          </a:r>
          <a:endParaRPr lang="en-US" sz="2200" kern="1200" dirty="0"/>
        </a:p>
      </dsp:txBody>
      <dsp:txXfrm rot="5400000">
        <a:off x="2041605" y="685570"/>
        <a:ext cx="1898488" cy="2056709"/>
      </dsp:txXfrm>
    </dsp:sp>
    <dsp:sp modelId="{DE5E096C-E994-4EC2-B6DB-FCB52913651F}">
      <dsp:nvSpPr>
        <dsp:cNvPr id="0" name=""/>
        <dsp:cNvSpPr/>
      </dsp:nvSpPr>
      <dsp:spPr>
        <a:xfrm rot="16200000">
          <a:off x="3317800" y="764680"/>
          <a:ext cx="3427849" cy="1898488"/>
        </a:xfrm>
        <a:prstGeom prst="flowChartManualOperation">
          <a:avLst/>
        </a:prstGeom>
        <a:solidFill>
          <a:schemeClr val="accent1">
            <a:shade val="80000"/>
            <a:hueOff val="626285"/>
            <a:satOff val="-30555"/>
            <a:lumOff val="351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255" bIns="0" numCol="1" spcCol="1270" anchor="ctr" anchorCtr="0">
          <a:noAutofit/>
        </a:bodyPr>
        <a:lstStyle/>
        <a:p>
          <a:pPr lvl="0" algn="ctr" defTabSz="977900">
            <a:lnSpc>
              <a:spcPct val="90000"/>
            </a:lnSpc>
            <a:spcBef>
              <a:spcPct val="0"/>
            </a:spcBef>
            <a:spcAft>
              <a:spcPct val="35000"/>
            </a:spcAft>
          </a:pPr>
          <a:r>
            <a:rPr lang="en-US" sz="2200" kern="1200" dirty="0" smtClean="0"/>
            <a:t>Protect staff</a:t>
          </a:r>
          <a:endParaRPr lang="en-US" sz="2200" kern="1200" dirty="0"/>
        </a:p>
      </dsp:txBody>
      <dsp:txXfrm rot="5400000">
        <a:off x="4082480" y="685570"/>
        <a:ext cx="1898488" cy="2056709"/>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3322E-0DFB-9840-B26D-9197CE2FBE8C}" type="datetimeFigureOut">
              <a:rPr lang="en-US" smtClean="0"/>
              <a:t>10/5/2020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89D4B-EDD2-E749-8217-097CBAD22C48}" type="slidenum">
              <a:rPr lang="en-US" smtClean="0"/>
              <a:t>‹#›</a:t>
            </a:fld>
            <a:endParaRPr lang="en-US"/>
          </a:p>
        </p:txBody>
      </p:sp>
    </p:spTree>
    <p:extLst>
      <p:ext uri="{BB962C8B-B14F-4D97-AF65-F5344CB8AC3E}">
        <p14:creationId xmlns:p14="http://schemas.microsoft.com/office/powerpoint/2010/main" val="93521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489D4B-EDD2-E749-8217-097CBAD22C48}" type="slidenum">
              <a:rPr lang="en-US" smtClean="0"/>
              <a:t>1</a:t>
            </a:fld>
            <a:endParaRPr lang="en-US"/>
          </a:p>
        </p:txBody>
      </p:sp>
    </p:spTree>
    <p:extLst>
      <p:ext uri="{BB962C8B-B14F-4D97-AF65-F5344CB8AC3E}">
        <p14:creationId xmlns:p14="http://schemas.microsoft.com/office/powerpoint/2010/main" val="1911236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to the partnerships pillar, I would like to start with the cooperation with the private sector.</a:t>
            </a:r>
          </a:p>
          <a:p>
            <a:r>
              <a:rPr lang="en-US" dirty="0" smtClean="0"/>
              <a:t>As of 24 March the WCO PSCG started holding weekly virtual meetings with the WCO SG, DSG and the Chairperson of the Council in attendance. These meetings </a:t>
            </a:r>
            <a:r>
              <a:rPr lang="en-GB" dirty="0" smtClean="0"/>
              <a:t>served as an example to Members to partner with the private sector at the national level in order to obtain status updates from different industries and tailor the solutions offered by Customs to the needs of the private sector.</a:t>
            </a:r>
            <a:endParaRPr lang="en-US" dirty="0" smtClean="0"/>
          </a:p>
          <a:p>
            <a:r>
              <a:rPr lang="en-US" sz="1200" kern="1200" dirty="0" smtClean="0">
                <a:solidFill>
                  <a:schemeClr val="tx1"/>
                </a:solidFill>
                <a:effectLst/>
                <a:latin typeface="+mn-lt"/>
                <a:ea typeface="+mn-ea"/>
                <a:cs typeface="+mn-cs"/>
              </a:rPr>
              <a:t>In addition to the cooperation in the enforcement area, during the response phase </a:t>
            </a:r>
            <a:r>
              <a:rPr lang="en-US" dirty="0" smtClean="0"/>
              <a:t>we continued the cooperation with our traditional partners – the UNOCHA and the IFRC. We also collaborated with the WHO as mentioned earlier.</a:t>
            </a:r>
          </a:p>
          <a:p>
            <a:r>
              <a:rPr lang="en-US" dirty="0" smtClean="0"/>
              <a:t>In April and May we issued joint statements or joint letters with the </a:t>
            </a:r>
            <a:r>
              <a:rPr lang="en-GB" dirty="0" smtClean="0"/>
              <a:t>WTO, IMO, OTIF &amp; OSJD, UPU, UN-OHRLLS, ICC and IRU.</a:t>
            </a:r>
            <a:endParaRPr lang="en-US" dirty="0" smtClean="0"/>
          </a:p>
          <a:p>
            <a:r>
              <a:rPr lang="en-US" dirty="0" smtClean="0"/>
              <a:t>We contributed to the COVID-19 TF Repository, which is hosted by the TFA Facility.</a:t>
            </a:r>
          </a:p>
          <a:p>
            <a:r>
              <a:rPr lang="en-US" dirty="0" smtClean="0"/>
              <a:t>We also partnered with the ITC, UNCTAD, WTO and other IOs for the improved and expanded Global Trade Helpdesk.</a:t>
            </a:r>
            <a:endParaRPr lang="en-GB" dirty="0" smtClean="0"/>
          </a:p>
          <a:p>
            <a:endParaRPr lang="en-GB" dirty="0"/>
          </a:p>
        </p:txBody>
      </p:sp>
      <p:sp>
        <p:nvSpPr>
          <p:cNvPr id="4" name="Slide Number Placeholder 3"/>
          <p:cNvSpPr>
            <a:spLocks noGrp="1"/>
          </p:cNvSpPr>
          <p:nvPr>
            <p:ph type="sldNum" sz="quarter" idx="5"/>
          </p:nvPr>
        </p:nvSpPr>
        <p:spPr/>
        <p:txBody>
          <a:bodyPr/>
          <a:lstStyle/>
          <a:p>
            <a:fld id="{1B489D4B-EDD2-E749-8217-097CBAD22C48}" type="slidenum">
              <a:rPr lang="en-US" smtClean="0"/>
              <a:t>10</a:t>
            </a:fld>
            <a:endParaRPr lang="en-US"/>
          </a:p>
        </p:txBody>
      </p:sp>
    </p:spTree>
    <p:extLst>
      <p:ext uri="{BB962C8B-B14F-4D97-AF65-F5344CB8AC3E}">
        <p14:creationId xmlns:p14="http://schemas.microsoft.com/office/powerpoint/2010/main" val="2588087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Coming to the third pillar – capacity building, I would like to briefly mention the WCO activities to build the capacity of its Member Customs administrations in the broad area of trade facilitation and the more specific area of natural disaster relief.</a:t>
            </a:r>
          </a:p>
          <a:p>
            <a:r>
              <a:rPr lang="en-US" dirty="0" smtClean="0"/>
              <a:t>The WCO continues to provide capacity building support under the WCO Mercator </a:t>
            </a:r>
            <a:r>
              <a:rPr lang="en-US" dirty="0" err="1" smtClean="0"/>
              <a:t>Programme</a:t>
            </a:r>
            <a:r>
              <a:rPr lang="en-US" dirty="0" smtClean="0"/>
              <a:t> aimed at ensuring uniform implementation of the TFA.</a:t>
            </a:r>
          </a:p>
          <a:p>
            <a:r>
              <a:rPr lang="en-US" dirty="0" smtClean="0"/>
              <a:t>In addition to that, WCO Members that had benefited in the past from WCO capacity building activities in the area of disaster relief quickly deployed the deliverables of these past activities during the COVID-19 crisis.</a:t>
            </a:r>
          </a:p>
          <a:p>
            <a:r>
              <a:rPr lang="en-US" dirty="0" smtClean="0"/>
              <a:t>In April, the WCO Secretariat developed a new project proposal and in the beginning of June we received funding from Japan for the so-called COVID-19 project.</a:t>
            </a:r>
          </a:p>
          <a:p>
            <a:r>
              <a:rPr lang="en-AU" dirty="0" smtClean="0"/>
              <a:t>The overall objective of the project is to </a:t>
            </a:r>
            <a:r>
              <a:rPr lang="en-US" dirty="0" smtClean="0"/>
              <a:t>ensure the security, stability and continuity of global supply chains, and to facilitate and expedite the global supply of emergency relief goods.</a:t>
            </a:r>
          </a:p>
          <a:p>
            <a:r>
              <a:rPr lang="en-US" dirty="0" smtClean="0"/>
              <a:t>The project activities include the development of Guidelines, the promotion of the Guidelines and other relevant WCO instruments and tools and the use of IT solutions to improve the information and experience sharing.</a:t>
            </a:r>
          </a:p>
          <a:p>
            <a:endParaRPr lang="en-GB" dirty="0"/>
          </a:p>
        </p:txBody>
      </p:sp>
      <p:sp>
        <p:nvSpPr>
          <p:cNvPr id="4" name="Slide Number Placeholder 3"/>
          <p:cNvSpPr>
            <a:spLocks noGrp="1"/>
          </p:cNvSpPr>
          <p:nvPr>
            <p:ph type="sldNum" sz="quarter" idx="5"/>
          </p:nvPr>
        </p:nvSpPr>
        <p:spPr/>
        <p:txBody>
          <a:bodyPr/>
          <a:lstStyle/>
          <a:p>
            <a:fld id="{1B489D4B-EDD2-E749-8217-097CBAD22C48}" type="slidenum">
              <a:rPr lang="en-US" smtClean="0"/>
              <a:t>11</a:t>
            </a:fld>
            <a:endParaRPr lang="en-US"/>
          </a:p>
        </p:txBody>
      </p:sp>
    </p:spTree>
    <p:extLst>
      <p:ext uri="{BB962C8B-B14F-4D97-AF65-F5344CB8AC3E}">
        <p14:creationId xmlns:p14="http://schemas.microsoft.com/office/powerpoint/2010/main" val="1429027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Lessons learned:</a:t>
            </a:r>
          </a:p>
          <a:p>
            <a:pPr lvl="0"/>
            <a:r>
              <a:rPr lang="en-US" sz="1200" kern="1200" dirty="0" smtClean="0">
                <a:solidFill>
                  <a:schemeClr val="tx1"/>
                </a:solidFill>
                <a:effectLst/>
                <a:latin typeface="+mn-lt"/>
                <a:ea typeface="+mn-ea"/>
                <a:cs typeface="+mn-cs"/>
              </a:rPr>
              <a:t>Preparedness – use of electronic services, risk management, non-intrusive inspection (NII) equipment (those Members that have completed their Customs modernization reforms are reaping the fruits of their efforts), availability of disaster response plans and business continuity plans.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Streamlining and simplifying Customs procedures – green lanes for freight traffic.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Coordination – whole of government approach, Coordinated Border Management (CBM), coordination with </a:t>
            </a:r>
            <a:r>
              <a:rPr lang="en-US" sz="1200" kern="1200" dirty="0" err="1" smtClean="0">
                <a:solidFill>
                  <a:schemeClr val="tx1"/>
                </a:solidFill>
                <a:effectLst/>
                <a:latin typeface="+mn-lt"/>
                <a:ea typeface="+mn-ea"/>
                <a:cs typeface="+mn-cs"/>
              </a:rPr>
              <a:t>neighbouring</a:t>
            </a:r>
            <a:r>
              <a:rPr lang="en-US" sz="1200" kern="1200" dirty="0" smtClean="0">
                <a:solidFill>
                  <a:schemeClr val="tx1"/>
                </a:solidFill>
                <a:effectLst/>
                <a:latin typeface="+mn-lt"/>
                <a:ea typeface="+mn-ea"/>
                <a:cs typeface="+mn-cs"/>
              </a:rPr>
              <a:t> countries and/or at regional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Transparency – make all necessary information publicly available.</a:t>
            </a:r>
          </a:p>
          <a:p>
            <a:pPr lvl="0"/>
            <a:r>
              <a:rPr lang="en-US" sz="1200" kern="1200" dirty="0" smtClean="0">
                <a:solidFill>
                  <a:schemeClr val="tx1"/>
                </a:solidFill>
                <a:effectLst/>
                <a:latin typeface="+mn-lt"/>
                <a:ea typeface="+mn-ea"/>
                <a:cs typeface="+mn-cs"/>
              </a:rPr>
              <a:t>Digitalization – there is an urgent need for digitalization at multiple levels</a:t>
            </a:r>
          </a:p>
          <a:p>
            <a:endParaRPr lang="en-GB" dirty="0"/>
          </a:p>
        </p:txBody>
      </p:sp>
      <p:sp>
        <p:nvSpPr>
          <p:cNvPr id="4" name="Slide Number Placeholder 3"/>
          <p:cNvSpPr>
            <a:spLocks noGrp="1"/>
          </p:cNvSpPr>
          <p:nvPr>
            <p:ph type="sldNum" sz="quarter" idx="5"/>
          </p:nvPr>
        </p:nvSpPr>
        <p:spPr/>
        <p:txBody>
          <a:bodyPr/>
          <a:lstStyle/>
          <a:p>
            <a:fld id="{1B489D4B-EDD2-E749-8217-097CBAD22C48}" type="slidenum">
              <a:rPr lang="en-US" smtClean="0"/>
              <a:t>12</a:t>
            </a:fld>
            <a:endParaRPr lang="en-US"/>
          </a:p>
        </p:txBody>
      </p:sp>
    </p:spTree>
    <p:extLst>
      <p:ext uri="{BB962C8B-B14F-4D97-AF65-F5344CB8AC3E}">
        <p14:creationId xmlns:p14="http://schemas.microsoft.com/office/powerpoint/2010/main" val="4018297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COVID-19 pandemic, while above all a public health crisis, presented the world with unprecedented social and economic challenges. Emergency measures needed to curb the spread of the disease had unintended impacts on borders and thereby on trade, transport and travel.</a:t>
            </a:r>
            <a:endParaRPr lang="en-US" dirty="0" smtClean="0"/>
          </a:p>
          <a:p>
            <a:r>
              <a:rPr lang="en-US" dirty="0" smtClean="0"/>
              <a:t>The WCO response to the disruptions brought by the pandemic was centered around communication and sharing of information; partnerships; and capacity building and next I will briefly touch upon each of these pillars.</a:t>
            </a:r>
            <a:endParaRPr lang="en-GB" dirty="0"/>
          </a:p>
        </p:txBody>
      </p:sp>
      <p:sp>
        <p:nvSpPr>
          <p:cNvPr id="4" name="Slide Number Placeholder 3"/>
          <p:cNvSpPr>
            <a:spLocks noGrp="1"/>
          </p:cNvSpPr>
          <p:nvPr>
            <p:ph type="sldNum" sz="quarter" idx="5"/>
          </p:nvPr>
        </p:nvSpPr>
        <p:spPr/>
        <p:txBody>
          <a:bodyPr/>
          <a:lstStyle/>
          <a:p>
            <a:fld id="{1B489D4B-EDD2-E749-8217-097CBAD22C48}" type="slidenum">
              <a:rPr lang="en-US" smtClean="0"/>
              <a:t>2</a:t>
            </a:fld>
            <a:endParaRPr lang="en-US"/>
          </a:p>
        </p:txBody>
      </p:sp>
    </p:spTree>
    <p:extLst>
      <p:ext uri="{BB962C8B-B14F-4D97-AF65-F5344CB8AC3E}">
        <p14:creationId xmlns:p14="http://schemas.microsoft.com/office/powerpoint/2010/main" val="2148656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WCO, which is an intergovernmental organization of 183 Members and works towards enhancing the effectiveness and efficiency of Customs administrations, has a number of instruments, tools and initiatives in the area of natural disaster relief. </a:t>
            </a:r>
          </a:p>
          <a:p>
            <a:r>
              <a:rPr lang="en-US" dirty="0" smtClean="0"/>
              <a:t>Part of these instruments and tools are 1) Chapter 5 Relief Consignments of Specific Annex J to the RKC, 2) the guidelines to this Specific Annex that provide explanations of the RKC provisions, indicate some of the possible courses of action and describe best practices, 3) Annex B.9 of the Convention on Temporary Admission, which annex deals with goods imported for humanitarian purposes and 4) the WCO Resolution of 2011 on the Role of Customs in Natural Disaster Relief.</a:t>
            </a:r>
          </a:p>
          <a:p>
            <a:r>
              <a:rPr lang="en-GB" dirty="0" smtClean="0"/>
              <a:t>These instruments and tools uphold the importance of preparedness, predictability, communication and coordination in facilitating the cross-border movement of relief consignments, relief personnel and their possessions.</a:t>
            </a:r>
            <a:endParaRPr lang="en-US" dirty="0" smtClean="0"/>
          </a:p>
          <a:p>
            <a:endParaRPr lang="en-GB" dirty="0" smtClean="0"/>
          </a:p>
          <a:p>
            <a:r>
              <a:rPr lang="en-GB" dirty="0" smtClean="0"/>
              <a:t>It is also very important to highlight here the two WCO Frameworks of Standard – the SAFE </a:t>
            </a:r>
            <a:r>
              <a:rPr lang="en-GB" dirty="0" err="1" smtClean="0"/>
              <a:t>FoS</a:t>
            </a:r>
            <a:r>
              <a:rPr lang="en-GB" dirty="0" smtClean="0"/>
              <a:t> and E-Commerce </a:t>
            </a:r>
            <a:r>
              <a:rPr lang="en-GB" dirty="0" err="1" smtClean="0"/>
              <a:t>FoS</a:t>
            </a:r>
            <a:r>
              <a:rPr lang="en-GB" dirty="0" smtClean="0"/>
              <a:t>.</a:t>
            </a:r>
          </a:p>
          <a:p>
            <a:r>
              <a:rPr lang="en-GB" dirty="0" smtClean="0"/>
              <a:t>The SAFE </a:t>
            </a:r>
            <a:r>
              <a:rPr lang="en-GB" dirty="0" err="1" smtClean="0"/>
              <a:t>FoS</a:t>
            </a:r>
            <a:r>
              <a:rPr lang="en-GB" dirty="0" smtClean="0"/>
              <a:t> introduced the concept of Authorised Economic Operator as part of its second pillar. </a:t>
            </a:r>
          </a:p>
          <a:p>
            <a:r>
              <a:rPr lang="en-GB" dirty="0" smtClean="0"/>
              <a:t>Why is the implementation of the SAFE </a:t>
            </a:r>
            <a:r>
              <a:rPr lang="en-GB" dirty="0" err="1" smtClean="0"/>
              <a:t>FoS</a:t>
            </a:r>
            <a:r>
              <a:rPr lang="en-GB" dirty="0" smtClean="0"/>
              <a:t> important during the crisis?</a:t>
            </a:r>
          </a:p>
          <a:p>
            <a:r>
              <a:rPr lang="en-US" dirty="0" smtClean="0"/>
              <a:t>It harmonizes the advance electronic cargo information requirements on inbound, outbound and transit shipments. Moreover, each country that joins the SAFE Framework commits to employing a consistent risk management approach to address security threats. Finally, the SAFE Framework suggests benefits that Customs will provide to businesses that meet minimal supply chain security standards and best practices.</a:t>
            </a:r>
          </a:p>
          <a:p>
            <a:endParaRPr lang="en-US" dirty="0" smtClean="0"/>
          </a:p>
          <a:p>
            <a:r>
              <a:rPr lang="en-US" dirty="0" smtClean="0"/>
              <a:t>With regard to e-commerce, </a:t>
            </a:r>
            <a:r>
              <a:rPr lang="en-US" i="0" dirty="0" smtClean="0"/>
              <a:t>w</a:t>
            </a:r>
            <a:r>
              <a:rPr lang="en-US" sz="1200" i="0" kern="1200" dirty="0" smtClean="0">
                <a:solidFill>
                  <a:schemeClr val="tx1"/>
                </a:solidFill>
                <a:effectLst/>
                <a:latin typeface="+mn-lt"/>
                <a:ea typeface="+mn-ea"/>
                <a:cs typeface="+mn-cs"/>
              </a:rPr>
              <a:t>ith the COVID-19 outbreak, many businesses around the world have adapted to the pandemic and moved into e-commerce much faster than planned. This willingness to change has saved many businesses and demonstrated the power of e-commerce. </a:t>
            </a:r>
            <a:endParaRPr lang="en-US" i="0" dirty="0" smtClean="0"/>
          </a:p>
          <a:p>
            <a:r>
              <a:rPr lang="en-US" i="0" dirty="0" smtClean="0"/>
              <a:t>The E-Commerce </a:t>
            </a:r>
            <a:r>
              <a:rPr lang="en-US" i="0" dirty="0" err="1" smtClean="0"/>
              <a:t>FoS</a:t>
            </a:r>
            <a:r>
              <a:rPr lang="en-US" i="0" dirty="0" smtClean="0"/>
              <a:t> provides 15 baseline global standards with a focus on the exchange of advance electronic data for effective risk management and enhanced facilitation of the growing volumes of cross-border small and low-value Business-to-Consumer (B2C) and Consumer-to-Consumer (C2C) shipments, through simplified procedures with respect to areas such as clearance, revenue collection and return, in close partnership with E-Commerce stakeholders. It also encourages the use of the Authorized Economic Operator (AEO) concept, non-intrusive inspection (NII) equipment, data analytics, and other cutting-edge technologies to support safe, secure and sustainable cross-border E-Commerce.</a:t>
            </a:r>
          </a:p>
          <a:p>
            <a:r>
              <a:rPr lang="en-US" i="0" dirty="0" smtClean="0"/>
              <a:t>Both </a:t>
            </a:r>
            <a:r>
              <a:rPr lang="en-US" i="0" dirty="0" err="1" smtClean="0"/>
              <a:t>FoS</a:t>
            </a:r>
            <a:r>
              <a:rPr lang="en-US" i="0" dirty="0" smtClean="0"/>
              <a:t> are supported by packages of tools to support their implementation.</a:t>
            </a:r>
            <a:endParaRPr lang="en-GB" i="0" dirty="0"/>
          </a:p>
        </p:txBody>
      </p:sp>
      <p:sp>
        <p:nvSpPr>
          <p:cNvPr id="4" name="Slide Number Placeholder 3"/>
          <p:cNvSpPr>
            <a:spLocks noGrp="1"/>
          </p:cNvSpPr>
          <p:nvPr>
            <p:ph type="sldNum" sz="quarter" idx="5"/>
          </p:nvPr>
        </p:nvSpPr>
        <p:spPr/>
        <p:txBody>
          <a:bodyPr/>
          <a:lstStyle/>
          <a:p>
            <a:fld id="{1B489D4B-EDD2-E749-8217-097CBAD22C48}" type="slidenum">
              <a:rPr lang="en-US" smtClean="0"/>
              <a:t>3</a:t>
            </a:fld>
            <a:endParaRPr lang="en-US"/>
          </a:p>
        </p:txBody>
      </p:sp>
    </p:spTree>
    <p:extLst>
      <p:ext uri="{BB962C8B-B14F-4D97-AF65-F5344CB8AC3E}">
        <p14:creationId xmlns:p14="http://schemas.microsoft.com/office/powerpoint/2010/main" val="565496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mid-March we created a section of the WCO web-site devoted to the Customs response to the COVID-19 pandemic. We uploaded all relevant existing instruments and tools that can inform the measures taken by our Members in response to the COVID-19 pandemic.</a:t>
            </a:r>
          </a:p>
          <a:p>
            <a:endParaRPr lang="en-US" dirty="0" smtClean="0"/>
          </a:p>
          <a:p>
            <a:r>
              <a:rPr lang="en-US" dirty="0" smtClean="0"/>
              <a:t>In addition to that we developed and published new guidance material. This slide contains hyperlinks to some of these guidance documents.</a:t>
            </a:r>
          </a:p>
          <a:p>
            <a:r>
              <a:rPr lang="en-US" dirty="0" smtClean="0"/>
              <a:t>The HS Classification Reference for COVID-19 medical supplies and the List of priority medicines during the COVID-19 pandemic were developed </a:t>
            </a:r>
            <a:r>
              <a:rPr lang="en-GB" dirty="0" smtClean="0"/>
              <a:t>in cooperation with the WHO with a view to assist Customs and economic operators in classifying certain medicines and medical supplies at the international level, that is 6 digits as per the HS. Another objective pursued by the two documents is to ensure that these essential </a:t>
            </a:r>
            <a:r>
              <a:rPr lang="en-US" dirty="0" smtClean="0"/>
              <a:t>goods are cleared through borders as swiftly as possible</a:t>
            </a:r>
            <a:r>
              <a:rPr lang="en-GB" dirty="0" smtClean="0"/>
              <a:t>. </a:t>
            </a:r>
            <a:r>
              <a:rPr lang="en-US" dirty="0" smtClean="0"/>
              <a:t>The WTO also referred to the lists adding </a:t>
            </a:r>
            <a:r>
              <a:rPr lang="en-GB" dirty="0" smtClean="0"/>
              <a:t>tariff and import data with respect to HS codes covered by the lists.</a:t>
            </a:r>
            <a:endParaRPr lang="en-US" dirty="0" smtClean="0"/>
          </a:p>
          <a:p>
            <a:r>
              <a:rPr lang="en-US" dirty="0" smtClean="0"/>
              <a:t>The Secretariat Note on how to establish and utilize essential goods lists during a disaster was developed with the objective of addressing the lack of an internationally recognized definition of essential goods and the lack of harmonized guidance on how to establish and utilize lists of essential goods, equipment and services. </a:t>
            </a:r>
            <a:endParaRPr lang="en-US" dirty="0"/>
          </a:p>
        </p:txBody>
      </p:sp>
      <p:sp>
        <p:nvSpPr>
          <p:cNvPr id="4" name="Slide Number Placeholder 3"/>
          <p:cNvSpPr>
            <a:spLocks noGrp="1"/>
          </p:cNvSpPr>
          <p:nvPr>
            <p:ph type="sldNum" sz="quarter" idx="10"/>
          </p:nvPr>
        </p:nvSpPr>
        <p:spPr/>
        <p:txBody>
          <a:bodyPr/>
          <a:lstStyle/>
          <a:p>
            <a:fld id="{21430841-03A7-46CD-95D2-85D21876A96F}" type="slidenum">
              <a:rPr lang="en-US" smtClean="0"/>
              <a:t>4</a:t>
            </a:fld>
            <a:endParaRPr lang="en-US"/>
          </a:p>
        </p:txBody>
      </p:sp>
    </p:spTree>
    <p:extLst>
      <p:ext uri="{BB962C8B-B14F-4D97-AF65-F5344CB8AC3E}">
        <p14:creationId xmlns:p14="http://schemas.microsoft.com/office/powerpoint/2010/main" val="1624340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326" y="4400550"/>
            <a:ext cx="5486400" cy="3600450"/>
          </a:xfrm>
        </p:spPr>
        <p:txBody>
          <a:bodyPr/>
          <a:lstStyle/>
          <a:p>
            <a:r>
              <a:rPr lang="en-US" dirty="0" smtClean="0"/>
              <a:t>On 17 March 2020 the Secretary General wrote to Members to reiterate the plea for facilitation of the cross-border movement of relief consignments and invited them to share information on the measures applied in response to the pandemic.</a:t>
            </a:r>
          </a:p>
          <a:p>
            <a:r>
              <a:rPr lang="en-US" dirty="0" smtClean="0"/>
              <a:t>As a result, 115 Members submitted information on their practices and measures in response to the COVID-19 pandemic. This information is publicly available on the WCO web-site.  </a:t>
            </a:r>
          </a:p>
          <a:p>
            <a:r>
              <a:rPr lang="en-GB" dirty="0" smtClean="0"/>
              <a:t>The practices submitted by our Members were studied by the Secretariat and certain measures were highlighted and categorized in a Secretariat Note titled What Customs can do to mitigate the effects of the COVID-19 pandemic. If we need to single out the measures of highest importance, these would be in the areas of CBM, transparency, predictability and digitalization of Customs processes. In addition to being a major trade facilitation measure, the digitalization of Customs procedures </a:t>
            </a:r>
            <a:r>
              <a:rPr lang="en-US" dirty="0" smtClean="0"/>
              <a:t>contributes to enforcing the social distancing requirements in outbreaks of epidemic diseases such as COVID-19. Modern Customs administrations should all move towards electronic clearance of goods, single window environment, non-intrusive inspections, and risk management based on data analysis.</a:t>
            </a:r>
          </a:p>
          <a:p>
            <a:endParaRPr lang="en-US" dirty="0" smtClean="0"/>
          </a:p>
          <a:p>
            <a:r>
              <a:rPr lang="en-US" dirty="0" smtClean="0"/>
              <a:t>The Secretariat Note on What Customs can do to mitigate the effects of the COVID-19 pandemic highlights 31 measures that can be and are being implemented by Customs. In the next slides I have selected  up to five measures from each category</a:t>
            </a:r>
          </a:p>
          <a:p>
            <a:endParaRPr lang="en-GB" dirty="0" smtClean="0"/>
          </a:p>
          <a:p>
            <a:endParaRPr lang="en-GB" dirty="0"/>
          </a:p>
        </p:txBody>
      </p:sp>
      <p:sp>
        <p:nvSpPr>
          <p:cNvPr id="4" name="Slide Number Placeholder 3"/>
          <p:cNvSpPr>
            <a:spLocks noGrp="1"/>
          </p:cNvSpPr>
          <p:nvPr>
            <p:ph type="sldNum" sz="quarter" idx="5"/>
          </p:nvPr>
        </p:nvSpPr>
        <p:spPr/>
        <p:txBody>
          <a:bodyPr/>
          <a:lstStyle/>
          <a:p>
            <a:fld id="{1B489D4B-EDD2-E749-8217-097CBAD22C48}" type="slidenum">
              <a:rPr lang="en-US" smtClean="0"/>
              <a:t>5</a:t>
            </a:fld>
            <a:endParaRPr lang="en-US"/>
          </a:p>
        </p:txBody>
      </p:sp>
    </p:spTree>
    <p:extLst>
      <p:ext uri="{BB962C8B-B14F-4D97-AF65-F5344CB8AC3E}">
        <p14:creationId xmlns:p14="http://schemas.microsoft.com/office/powerpoint/2010/main" val="2052500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489D4B-EDD2-E749-8217-097CBAD22C48}" type="slidenum">
              <a:rPr lang="en-US" smtClean="0"/>
              <a:t>6</a:t>
            </a:fld>
            <a:endParaRPr lang="en-US"/>
          </a:p>
        </p:txBody>
      </p:sp>
    </p:spTree>
    <p:extLst>
      <p:ext uri="{BB962C8B-B14F-4D97-AF65-F5344CB8AC3E}">
        <p14:creationId xmlns:p14="http://schemas.microsoft.com/office/powerpoint/2010/main" val="2042114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489D4B-EDD2-E749-8217-097CBAD22C48}" type="slidenum">
              <a:rPr lang="en-US" smtClean="0"/>
              <a:t>7</a:t>
            </a:fld>
            <a:endParaRPr lang="en-US"/>
          </a:p>
        </p:txBody>
      </p:sp>
    </p:spTree>
    <p:extLst>
      <p:ext uri="{BB962C8B-B14F-4D97-AF65-F5344CB8AC3E}">
        <p14:creationId xmlns:p14="http://schemas.microsoft.com/office/powerpoint/2010/main" val="2976647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many countries,</a:t>
            </a:r>
            <a:r>
              <a:rPr lang="en-GB" baseline="0" dirty="0" smtClean="0"/>
              <a:t> Customs was recognized as an essential service.</a:t>
            </a:r>
          </a:p>
          <a:p>
            <a:r>
              <a:rPr lang="en-GB" baseline="0" dirty="0" smtClean="0"/>
              <a:t>The Annex to the Secretariat Note categorizing the Members’ practices contains information on the measures and best practices implemented by Customs administration around the globe to protect their staff and prevent the spread of the disease.</a:t>
            </a:r>
            <a:endParaRPr lang="en-GB" dirty="0" smtClean="0"/>
          </a:p>
          <a:p>
            <a:endParaRPr lang="en-GB" dirty="0"/>
          </a:p>
        </p:txBody>
      </p:sp>
      <p:sp>
        <p:nvSpPr>
          <p:cNvPr id="4" name="Slide Number Placeholder 3"/>
          <p:cNvSpPr>
            <a:spLocks noGrp="1"/>
          </p:cNvSpPr>
          <p:nvPr>
            <p:ph type="sldNum" sz="quarter" idx="5"/>
          </p:nvPr>
        </p:nvSpPr>
        <p:spPr/>
        <p:txBody>
          <a:bodyPr/>
          <a:lstStyle/>
          <a:p>
            <a:fld id="{1B489D4B-EDD2-E749-8217-097CBAD22C48}" type="slidenum">
              <a:rPr lang="en-US" smtClean="0"/>
              <a:t>8</a:t>
            </a:fld>
            <a:endParaRPr lang="en-US"/>
          </a:p>
        </p:txBody>
      </p:sp>
    </p:spTree>
    <p:extLst>
      <p:ext uri="{BB962C8B-B14F-4D97-AF65-F5344CB8AC3E}">
        <p14:creationId xmlns:p14="http://schemas.microsoft.com/office/powerpoint/2010/main" val="959817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part of the communication and exchange of information pillar is the WCO work in the enforcement domain.</a:t>
            </a:r>
          </a:p>
          <a:p>
            <a:r>
              <a:rPr lang="en-US" sz="1200" kern="1200" dirty="0" smtClean="0">
                <a:solidFill>
                  <a:schemeClr val="tx1"/>
                </a:solidFill>
                <a:effectLst/>
                <a:latin typeface="+mn-lt"/>
                <a:ea typeface="+mn-ea"/>
                <a:cs typeface="+mn-cs"/>
              </a:rPr>
              <a:t>The WCO launched a dedicated IPR </a:t>
            </a:r>
            <a:r>
              <a:rPr lang="en-US" sz="1200" kern="1200" dirty="0" err="1" smtClean="0">
                <a:solidFill>
                  <a:schemeClr val="tx1"/>
                </a:solidFill>
                <a:effectLst/>
                <a:latin typeface="+mn-lt"/>
                <a:ea typeface="+mn-ea"/>
                <a:cs typeface="+mn-cs"/>
              </a:rPr>
              <a:t>CENComm</a:t>
            </a:r>
            <a:r>
              <a:rPr lang="en-US" sz="1200" kern="1200" dirty="0" smtClean="0">
                <a:solidFill>
                  <a:schemeClr val="tx1"/>
                </a:solidFill>
                <a:effectLst/>
                <a:latin typeface="+mn-lt"/>
                <a:ea typeface="+mn-ea"/>
                <a:cs typeface="+mn-cs"/>
              </a:rPr>
              <a:t> group for the exchange of enforcement sensitive information. The </a:t>
            </a:r>
            <a:r>
              <a:rPr lang="en-US" sz="1200" kern="1200" dirty="0" err="1" smtClean="0">
                <a:solidFill>
                  <a:schemeClr val="tx1"/>
                </a:solidFill>
                <a:effectLst/>
                <a:latin typeface="+mn-lt"/>
                <a:ea typeface="+mn-ea"/>
                <a:cs typeface="+mn-cs"/>
              </a:rPr>
              <a:t>CENComm</a:t>
            </a:r>
            <a:r>
              <a:rPr lang="en-US" sz="1200" kern="1200" dirty="0" smtClean="0">
                <a:solidFill>
                  <a:schemeClr val="tx1"/>
                </a:solidFill>
                <a:effectLst/>
                <a:latin typeface="+mn-lt"/>
                <a:ea typeface="+mn-ea"/>
                <a:cs typeface="+mn-cs"/>
              </a:rPr>
              <a:t> group also served as a stepping stone for the launch of the global operation codenamed STOP. The scope of the operation covers the targeting and inspection of consignments that may contain counterfeit, substandard and illicit pharmaceutical products and other goods posing a threat to health and safety.</a:t>
            </a:r>
          </a:p>
          <a:p>
            <a:r>
              <a:rPr lang="en-US" sz="1200" kern="1200" dirty="0" smtClean="0">
                <a:solidFill>
                  <a:schemeClr val="tx1"/>
                </a:solidFill>
                <a:effectLst/>
                <a:latin typeface="+mn-lt"/>
                <a:ea typeface="+mn-ea"/>
                <a:cs typeface="+mn-cs"/>
              </a:rPr>
              <a:t>The report of the Enforcement operation STOP was launched during a webinar on 6 October 2020.</a:t>
            </a:r>
          </a:p>
          <a:p>
            <a:r>
              <a:rPr lang="en-US" sz="1200" kern="1200" dirty="0" smtClean="0">
                <a:solidFill>
                  <a:schemeClr val="tx1"/>
                </a:solidFill>
                <a:effectLst/>
                <a:latin typeface="+mn-lt"/>
                <a:ea typeface="+mn-ea"/>
                <a:cs typeface="+mn-cs"/>
              </a:rPr>
              <a:t>Our Members were also encouraged to use other WCO tools such as the GTAS, </a:t>
            </a:r>
            <a:r>
              <a:rPr lang="en-US" sz="1200" kern="1200" dirty="0" err="1" smtClean="0">
                <a:solidFill>
                  <a:schemeClr val="tx1"/>
                </a:solidFill>
                <a:effectLst/>
                <a:latin typeface="+mn-lt"/>
                <a:ea typeface="+mn-ea"/>
                <a:cs typeface="+mn-cs"/>
              </a:rPr>
              <a:t>nCEN</a:t>
            </a:r>
            <a:r>
              <a:rPr lang="en-US" sz="1200" kern="1200" dirty="0" smtClean="0">
                <a:solidFill>
                  <a:schemeClr val="tx1"/>
                </a:solidFill>
                <a:effectLst/>
                <a:latin typeface="+mn-lt"/>
                <a:ea typeface="+mn-ea"/>
                <a:cs typeface="+mn-cs"/>
              </a:rPr>
              <a:t> and GRAN.</a:t>
            </a:r>
          </a:p>
          <a:p>
            <a:endParaRPr lang="en-GB" dirty="0"/>
          </a:p>
        </p:txBody>
      </p:sp>
      <p:sp>
        <p:nvSpPr>
          <p:cNvPr id="4" name="Slide Number Placeholder 3"/>
          <p:cNvSpPr>
            <a:spLocks noGrp="1"/>
          </p:cNvSpPr>
          <p:nvPr>
            <p:ph type="sldNum" sz="quarter" idx="5"/>
          </p:nvPr>
        </p:nvSpPr>
        <p:spPr/>
        <p:txBody>
          <a:bodyPr/>
          <a:lstStyle/>
          <a:p>
            <a:fld id="{1B489D4B-EDD2-E749-8217-097CBAD22C48}" type="slidenum">
              <a:rPr lang="en-US" smtClean="0"/>
              <a:t>9</a:t>
            </a:fld>
            <a:endParaRPr lang="en-US"/>
          </a:p>
        </p:txBody>
      </p:sp>
    </p:spTree>
    <p:extLst>
      <p:ext uri="{BB962C8B-B14F-4D97-AF65-F5344CB8AC3E}">
        <p14:creationId xmlns:p14="http://schemas.microsoft.com/office/powerpoint/2010/main" val="4172816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CO Title ">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 xmlns:a16="http://schemas.microsoft.com/office/drawing/2014/main" id="{D40BC389-230E-E74E-A1CC-4CA04A95DC5F}"/>
              </a:ext>
            </a:extLst>
          </p:cNvPr>
          <p:cNvSpPr txBox="1">
            <a:spLocks/>
          </p:cNvSpPr>
          <p:nvPr userDrawn="1"/>
        </p:nvSpPr>
        <p:spPr>
          <a:xfrm rot="10800000" flipV="1">
            <a:off x="548840" y="576843"/>
            <a:ext cx="5161679" cy="1296501"/>
          </a:xfrm>
          <a:prstGeom prst="round1Rect">
            <a:avLst>
              <a:gd name="adj" fmla="val 40808"/>
            </a:avLst>
          </a:prstGeom>
          <a:solidFill>
            <a:schemeClr val="bg1"/>
          </a:soli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wrap="square" lIns="396000" tIns="144000" rIns="216000" bIns="45720"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V </a:t>
            </a:r>
            <a:endParaRPr lang="en-US" dirty="0"/>
          </a:p>
        </p:txBody>
      </p:sp>
      <p:sp>
        <p:nvSpPr>
          <p:cNvPr id="11" name="Title Placeholder 1">
            <a:extLst>
              <a:ext uri="{FF2B5EF4-FFF2-40B4-BE49-F238E27FC236}">
                <a16:creationId xmlns="" xmlns:a16="http://schemas.microsoft.com/office/drawing/2014/main" id="{A02BD401-3306-A44F-BF40-440D60C3B876}"/>
              </a:ext>
            </a:extLst>
          </p:cNvPr>
          <p:cNvSpPr txBox="1">
            <a:spLocks/>
          </p:cNvSpPr>
          <p:nvPr userDrawn="1"/>
        </p:nvSpPr>
        <p:spPr>
          <a:xfrm rot="16200000" flipH="1" flipV="1">
            <a:off x="2481428" y="119929"/>
            <a:ext cx="1296504" cy="5161678"/>
          </a:xfrm>
          <a:prstGeom prst="round1Rect">
            <a:avLst>
              <a:gd name="adj" fmla="val 40808"/>
            </a:avLst>
          </a:prstGeom>
          <a:gradFill flip="none" rotWithShape="0">
            <a:gsLst>
              <a:gs pos="0">
                <a:schemeClr val="tx1">
                  <a:alpha val="71000"/>
                </a:schemeClr>
              </a:gs>
              <a:gs pos="100000">
                <a:schemeClr val="accent1"/>
              </a:gs>
            </a:gsLst>
            <a:lin ang="0" scaled="0"/>
            <a:tileRect/>
          </a:gra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vert270" wrap="square" lIns="251999" tIns="251999" rIns="251999" bIns="251999"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sz="2800" b="1" i="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 xmlns:a16="http://schemas.microsoft.com/office/drawing/2014/main" id="{B9981518-CF65-4D4D-8FFD-64D8D4FE17EE}"/>
              </a:ext>
            </a:extLst>
          </p:cNvPr>
          <p:cNvPicPr>
            <a:picLocks noChangeAspect="1"/>
          </p:cNvPicPr>
          <p:nvPr userDrawn="1"/>
        </p:nvPicPr>
        <p:blipFill rotWithShape="1">
          <a:blip r:embed="rId3"/>
          <a:srcRect l="14473" t="19773" r="13946" b="26916"/>
          <a:stretch/>
        </p:blipFill>
        <p:spPr>
          <a:xfrm>
            <a:off x="811233" y="672615"/>
            <a:ext cx="2838591" cy="1104956"/>
          </a:xfrm>
          <a:prstGeom prst="rect">
            <a:avLst/>
          </a:prstGeom>
          <a:noFill/>
          <a:ln>
            <a:noFill/>
          </a:ln>
        </p:spPr>
        <p:style>
          <a:lnRef idx="0">
            <a:scrgbClr r="0" g="0" b="0"/>
          </a:lnRef>
          <a:fillRef idx="0">
            <a:scrgbClr r="0" g="0" b="0"/>
          </a:fillRef>
          <a:effectRef idx="0">
            <a:scrgbClr r="0" g="0" b="0"/>
          </a:effectRef>
          <a:fontRef idx="minor">
            <a:schemeClr val="dk1"/>
          </a:fontRef>
        </p:style>
      </p:pic>
      <p:sp>
        <p:nvSpPr>
          <p:cNvPr id="8" name="Round Single Corner of Rectangle 19">
            <a:extLst>
              <a:ext uri="{FF2B5EF4-FFF2-40B4-BE49-F238E27FC236}">
                <a16:creationId xmlns="" xmlns:a16="http://schemas.microsoft.com/office/drawing/2014/main" id="{1A17D94C-B91E-2044-90C5-C1991D278D7C}"/>
              </a:ext>
            </a:extLst>
          </p:cNvPr>
          <p:cNvSpPr/>
          <p:nvPr userDrawn="1"/>
        </p:nvSpPr>
        <p:spPr>
          <a:xfrm flipV="1">
            <a:off x="-7622" y="4082546"/>
            <a:ext cx="9167525" cy="2775454"/>
          </a:xfrm>
          <a:custGeom>
            <a:avLst/>
            <a:gdLst>
              <a:gd name="connsiteX0" fmla="*/ 0 w 9144000"/>
              <a:gd name="connsiteY0" fmla="*/ 0 h 5050971"/>
              <a:gd name="connsiteX1" fmla="*/ 8110571 w 9144000"/>
              <a:gd name="connsiteY1" fmla="*/ 0 h 5050971"/>
              <a:gd name="connsiteX2" fmla="*/ 9144000 w 9144000"/>
              <a:gd name="connsiteY2" fmla="*/ 1033429 h 5050971"/>
              <a:gd name="connsiteX3" fmla="*/ 9144000 w 9144000"/>
              <a:gd name="connsiteY3" fmla="*/ 5050971 h 5050971"/>
              <a:gd name="connsiteX4" fmla="*/ 0 w 9144000"/>
              <a:gd name="connsiteY4" fmla="*/ 5050971 h 5050971"/>
              <a:gd name="connsiteX5" fmla="*/ 0 w 9144000"/>
              <a:gd name="connsiteY5" fmla="*/ 0 h 5050971"/>
              <a:gd name="connsiteX0" fmla="*/ 0 w 9144000"/>
              <a:gd name="connsiteY0" fmla="*/ 1837009 h 6887980"/>
              <a:gd name="connsiteX1" fmla="*/ 8110571 w 9144000"/>
              <a:gd name="connsiteY1" fmla="*/ 1837009 h 6887980"/>
              <a:gd name="connsiteX2" fmla="*/ 9144000 w 9144000"/>
              <a:gd name="connsiteY2" fmla="*/ 2870438 h 6887980"/>
              <a:gd name="connsiteX3" fmla="*/ 9144000 w 9144000"/>
              <a:gd name="connsiteY3" fmla="*/ 6887980 h 6887980"/>
              <a:gd name="connsiteX4" fmla="*/ 7495 w 9144000"/>
              <a:gd name="connsiteY4" fmla="*/ 0 h 6887980"/>
              <a:gd name="connsiteX5" fmla="*/ 0 w 9144000"/>
              <a:gd name="connsiteY5" fmla="*/ 1837009 h 6887980"/>
              <a:gd name="connsiteX0" fmla="*/ 0 w 9151495"/>
              <a:gd name="connsiteY0" fmla="*/ 1837009 h 2870438"/>
              <a:gd name="connsiteX1" fmla="*/ 8110571 w 9151495"/>
              <a:gd name="connsiteY1" fmla="*/ 1837009 h 2870438"/>
              <a:gd name="connsiteX2" fmla="*/ 9144000 w 9151495"/>
              <a:gd name="connsiteY2" fmla="*/ 2870438 h 2870438"/>
              <a:gd name="connsiteX3" fmla="*/ 9151495 w 9151495"/>
              <a:gd name="connsiteY3" fmla="*/ 37475 h 2870438"/>
              <a:gd name="connsiteX4" fmla="*/ 7495 w 9151495"/>
              <a:gd name="connsiteY4" fmla="*/ 0 h 2870438"/>
              <a:gd name="connsiteX5" fmla="*/ 0 w 9151495"/>
              <a:gd name="connsiteY5" fmla="*/ 1837009 h 2870438"/>
              <a:gd name="connsiteX0" fmla="*/ 0 w 9151495"/>
              <a:gd name="connsiteY0" fmla="*/ 1799534 h 2832963"/>
              <a:gd name="connsiteX1" fmla="*/ 8110571 w 9151495"/>
              <a:gd name="connsiteY1" fmla="*/ 1799534 h 2832963"/>
              <a:gd name="connsiteX2" fmla="*/ 9144000 w 9151495"/>
              <a:gd name="connsiteY2" fmla="*/ 2832963 h 2832963"/>
              <a:gd name="connsiteX3" fmla="*/ 9151495 w 9151495"/>
              <a:gd name="connsiteY3" fmla="*/ 0 h 2832963"/>
              <a:gd name="connsiteX4" fmla="*/ 52466 w 9151495"/>
              <a:gd name="connsiteY4" fmla="*/ 7495 h 2832963"/>
              <a:gd name="connsiteX5" fmla="*/ 0 w 9151495"/>
              <a:gd name="connsiteY5" fmla="*/ 1799534 h 2832963"/>
              <a:gd name="connsiteX0" fmla="*/ 7826 w 9159321"/>
              <a:gd name="connsiteY0" fmla="*/ 1822019 h 2855448"/>
              <a:gd name="connsiteX1" fmla="*/ 8118397 w 9159321"/>
              <a:gd name="connsiteY1" fmla="*/ 1822019 h 2855448"/>
              <a:gd name="connsiteX2" fmla="*/ 9151826 w 9159321"/>
              <a:gd name="connsiteY2" fmla="*/ 2855448 h 2855448"/>
              <a:gd name="connsiteX3" fmla="*/ 9159321 w 9159321"/>
              <a:gd name="connsiteY3" fmla="*/ 22485 h 2855448"/>
              <a:gd name="connsiteX4" fmla="*/ 332 w 9159321"/>
              <a:gd name="connsiteY4" fmla="*/ 0 h 2855448"/>
              <a:gd name="connsiteX5" fmla="*/ 7826 w 9159321"/>
              <a:gd name="connsiteY5" fmla="*/ 1822019 h 2855448"/>
              <a:gd name="connsiteX0" fmla="*/ 721 w 9152216"/>
              <a:gd name="connsiteY0" fmla="*/ 1807029 h 2840458"/>
              <a:gd name="connsiteX1" fmla="*/ 8111292 w 9152216"/>
              <a:gd name="connsiteY1" fmla="*/ 1807029 h 2840458"/>
              <a:gd name="connsiteX2" fmla="*/ 9144721 w 9152216"/>
              <a:gd name="connsiteY2" fmla="*/ 2840458 h 2840458"/>
              <a:gd name="connsiteX3" fmla="*/ 9152216 w 9152216"/>
              <a:gd name="connsiteY3" fmla="*/ 7495 h 2840458"/>
              <a:gd name="connsiteX4" fmla="*/ 722 w 9152216"/>
              <a:gd name="connsiteY4" fmla="*/ 0 h 2840458"/>
              <a:gd name="connsiteX5" fmla="*/ 721 w 9152216"/>
              <a:gd name="connsiteY5" fmla="*/ 1807029 h 2840458"/>
              <a:gd name="connsiteX0" fmla="*/ 721 w 9152216"/>
              <a:gd name="connsiteY0" fmla="*/ 1814524 h 2847953"/>
              <a:gd name="connsiteX1" fmla="*/ 8111292 w 9152216"/>
              <a:gd name="connsiteY1" fmla="*/ 1814524 h 2847953"/>
              <a:gd name="connsiteX2" fmla="*/ 9144721 w 9152216"/>
              <a:gd name="connsiteY2" fmla="*/ 2847953 h 2847953"/>
              <a:gd name="connsiteX3" fmla="*/ 9152216 w 9152216"/>
              <a:gd name="connsiteY3" fmla="*/ 0 h 2847953"/>
              <a:gd name="connsiteX4" fmla="*/ 722 w 9152216"/>
              <a:gd name="connsiteY4" fmla="*/ 7495 h 2847953"/>
              <a:gd name="connsiteX5" fmla="*/ 721 w 9152216"/>
              <a:gd name="connsiteY5" fmla="*/ 1814524 h 2847953"/>
              <a:gd name="connsiteX0" fmla="*/ 721 w 9145053"/>
              <a:gd name="connsiteY0" fmla="*/ 1829514 h 2862943"/>
              <a:gd name="connsiteX1" fmla="*/ 8111292 w 9145053"/>
              <a:gd name="connsiteY1" fmla="*/ 1829514 h 2862943"/>
              <a:gd name="connsiteX2" fmla="*/ 9144721 w 9145053"/>
              <a:gd name="connsiteY2" fmla="*/ 2862943 h 2862943"/>
              <a:gd name="connsiteX3" fmla="*/ 9137226 w 9145053"/>
              <a:gd name="connsiteY3" fmla="*/ 0 h 2862943"/>
              <a:gd name="connsiteX4" fmla="*/ 722 w 9145053"/>
              <a:gd name="connsiteY4" fmla="*/ 22485 h 2862943"/>
              <a:gd name="connsiteX5" fmla="*/ 721 w 9145053"/>
              <a:gd name="connsiteY5" fmla="*/ 1829514 h 2862943"/>
              <a:gd name="connsiteX0" fmla="*/ 721 w 9159711"/>
              <a:gd name="connsiteY0" fmla="*/ 1829514 h 2862943"/>
              <a:gd name="connsiteX1" fmla="*/ 8111292 w 9159711"/>
              <a:gd name="connsiteY1" fmla="*/ 1829514 h 2862943"/>
              <a:gd name="connsiteX2" fmla="*/ 9144721 w 9159711"/>
              <a:gd name="connsiteY2" fmla="*/ 2862943 h 2862943"/>
              <a:gd name="connsiteX3" fmla="*/ 9159711 w 9159711"/>
              <a:gd name="connsiteY3" fmla="*/ 0 h 2862943"/>
              <a:gd name="connsiteX4" fmla="*/ 722 w 9159711"/>
              <a:gd name="connsiteY4" fmla="*/ 22485 h 2862943"/>
              <a:gd name="connsiteX5" fmla="*/ 721 w 9159711"/>
              <a:gd name="connsiteY5" fmla="*/ 1829514 h 2862943"/>
              <a:gd name="connsiteX0" fmla="*/ 721 w 9159711"/>
              <a:gd name="connsiteY0" fmla="*/ 1822019 h 2855448"/>
              <a:gd name="connsiteX1" fmla="*/ 8111292 w 9159711"/>
              <a:gd name="connsiteY1" fmla="*/ 1822019 h 2855448"/>
              <a:gd name="connsiteX2" fmla="*/ 9144721 w 9159711"/>
              <a:gd name="connsiteY2" fmla="*/ 2855448 h 2855448"/>
              <a:gd name="connsiteX3" fmla="*/ 9159711 w 9159711"/>
              <a:gd name="connsiteY3" fmla="*/ 0 h 2855448"/>
              <a:gd name="connsiteX4" fmla="*/ 722 w 9159711"/>
              <a:gd name="connsiteY4" fmla="*/ 14990 h 2855448"/>
              <a:gd name="connsiteX5" fmla="*/ 721 w 9159711"/>
              <a:gd name="connsiteY5" fmla="*/ 1822019 h 2855448"/>
              <a:gd name="connsiteX0" fmla="*/ 721 w 9182196"/>
              <a:gd name="connsiteY0" fmla="*/ 1829514 h 2862943"/>
              <a:gd name="connsiteX1" fmla="*/ 8111292 w 9182196"/>
              <a:gd name="connsiteY1" fmla="*/ 1829514 h 2862943"/>
              <a:gd name="connsiteX2" fmla="*/ 9144721 w 9182196"/>
              <a:gd name="connsiteY2" fmla="*/ 2862943 h 2862943"/>
              <a:gd name="connsiteX3" fmla="*/ 9182196 w 9182196"/>
              <a:gd name="connsiteY3" fmla="*/ 0 h 2862943"/>
              <a:gd name="connsiteX4" fmla="*/ 722 w 9182196"/>
              <a:gd name="connsiteY4" fmla="*/ 22485 h 2862943"/>
              <a:gd name="connsiteX5" fmla="*/ 721 w 9182196"/>
              <a:gd name="connsiteY5" fmla="*/ 1829514 h 2862943"/>
              <a:gd name="connsiteX0" fmla="*/ 721 w 9152216"/>
              <a:gd name="connsiteY0" fmla="*/ 1837009 h 2870438"/>
              <a:gd name="connsiteX1" fmla="*/ 8111292 w 9152216"/>
              <a:gd name="connsiteY1" fmla="*/ 1837009 h 2870438"/>
              <a:gd name="connsiteX2" fmla="*/ 9144721 w 9152216"/>
              <a:gd name="connsiteY2" fmla="*/ 2870438 h 2870438"/>
              <a:gd name="connsiteX3" fmla="*/ 9152216 w 9152216"/>
              <a:gd name="connsiteY3" fmla="*/ 0 h 2870438"/>
              <a:gd name="connsiteX4" fmla="*/ 722 w 9152216"/>
              <a:gd name="connsiteY4" fmla="*/ 29980 h 2870438"/>
              <a:gd name="connsiteX5" fmla="*/ 721 w 9152216"/>
              <a:gd name="connsiteY5" fmla="*/ 1837009 h 2870438"/>
              <a:gd name="connsiteX0" fmla="*/ 721 w 9145442"/>
              <a:gd name="connsiteY0" fmla="*/ 1829514 h 2862943"/>
              <a:gd name="connsiteX1" fmla="*/ 8111292 w 9145442"/>
              <a:gd name="connsiteY1" fmla="*/ 1829514 h 2862943"/>
              <a:gd name="connsiteX2" fmla="*/ 9144721 w 9145442"/>
              <a:gd name="connsiteY2" fmla="*/ 2862943 h 2862943"/>
              <a:gd name="connsiteX3" fmla="*/ 9144721 w 9145442"/>
              <a:gd name="connsiteY3" fmla="*/ 0 h 2862943"/>
              <a:gd name="connsiteX4" fmla="*/ 722 w 9145442"/>
              <a:gd name="connsiteY4" fmla="*/ 22485 h 2862943"/>
              <a:gd name="connsiteX5" fmla="*/ 721 w 9145442"/>
              <a:gd name="connsiteY5" fmla="*/ 1829514 h 2862943"/>
              <a:gd name="connsiteX0" fmla="*/ 721 w 9145442"/>
              <a:gd name="connsiteY0" fmla="*/ 1807029 h 2840458"/>
              <a:gd name="connsiteX1" fmla="*/ 8111292 w 9145442"/>
              <a:gd name="connsiteY1" fmla="*/ 1807029 h 2840458"/>
              <a:gd name="connsiteX2" fmla="*/ 9144721 w 9145442"/>
              <a:gd name="connsiteY2" fmla="*/ 2840458 h 2840458"/>
              <a:gd name="connsiteX3" fmla="*/ 9144721 w 9145442"/>
              <a:gd name="connsiteY3" fmla="*/ 7495 h 2840458"/>
              <a:gd name="connsiteX4" fmla="*/ 722 w 9145442"/>
              <a:gd name="connsiteY4" fmla="*/ 0 h 2840458"/>
              <a:gd name="connsiteX5" fmla="*/ 721 w 9145442"/>
              <a:gd name="connsiteY5" fmla="*/ 1807029 h 2840458"/>
              <a:gd name="connsiteX0" fmla="*/ 721 w 9145442"/>
              <a:gd name="connsiteY0" fmla="*/ 2886321 h 3919750"/>
              <a:gd name="connsiteX1" fmla="*/ 8111292 w 9145442"/>
              <a:gd name="connsiteY1" fmla="*/ 2886321 h 3919750"/>
              <a:gd name="connsiteX2" fmla="*/ 9144721 w 9145442"/>
              <a:gd name="connsiteY2" fmla="*/ 3919750 h 3919750"/>
              <a:gd name="connsiteX3" fmla="*/ 9144721 w 9145442"/>
              <a:gd name="connsiteY3" fmla="*/ 1086787 h 3919750"/>
              <a:gd name="connsiteX4" fmla="*/ 722 w 9145442"/>
              <a:gd name="connsiteY4" fmla="*/ 0 h 3919750"/>
              <a:gd name="connsiteX5" fmla="*/ 721 w 9145442"/>
              <a:gd name="connsiteY5" fmla="*/ 2886321 h 3919750"/>
              <a:gd name="connsiteX0" fmla="*/ 721 w 9159711"/>
              <a:gd name="connsiteY0" fmla="*/ 2886321 h 3919750"/>
              <a:gd name="connsiteX1" fmla="*/ 8111292 w 9159711"/>
              <a:gd name="connsiteY1" fmla="*/ 2886321 h 3919750"/>
              <a:gd name="connsiteX2" fmla="*/ 9144721 w 9159711"/>
              <a:gd name="connsiteY2" fmla="*/ 3919750 h 3919750"/>
              <a:gd name="connsiteX3" fmla="*/ 9159711 w 9159711"/>
              <a:gd name="connsiteY3" fmla="*/ 0 h 3919750"/>
              <a:gd name="connsiteX4" fmla="*/ 722 w 9159711"/>
              <a:gd name="connsiteY4" fmla="*/ 0 h 3919750"/>
              <a:gd name="connsiteX5" fmla="*/ 721 w 9159711"/>
              <a:gd name="connsiteY5" fmla="*/ 2886321 h 3919750"/>
              <a:gd name="connsiteX0" fmla="*/ 0 w 9158990"/>
              <a:gd name="connsiteY0" fmla="*/ 2886321 h 3919750"/>
              <a:gd name="connsiteX1" fmla="*/ 8110571 w 9158990"/>
              <a:gd name="connsiteY1" fmla="*/ 2886321 h 3919750"/>
              <a:gd name="connsiteX2" fmla="*/ 9144000 w 9158990"/>
              <a:gd name="connsiteY2" fmla="*/ 3919750 h 3919750"/>
              <a:gd name="connsiteX3" fmla="*/ 9158990 w 9158990"/>
              <a:gd name="connsiteY3" fmla="*/ 0 h 3919750"/>
              <a:gd name="connsiteX4" fmla="*/ 111319 w 9158990"/>
              <a:gd name="connsiteY4" fmla="*/ 1160891 h 3919750"/>
              <a:gd name="connsiteX5" fmla="*/ 0 w 9158990"/>
              <a:gd name="connsiteY5" fmla="*/ 2886321 h 3919750"/>
              <a:gd name="connsiteX0" fmla="*/ 0 w 9158990"/>
              <a:gd name="connsiteY0" fmla="*/ 2886321 h 3919750"/>
              <a:gd name="connsiteX1" fmla="*/ 8110571 w 9158990"/>
              <a:gd name="connsiteY1" fmla="*/ 2886321 h 3919750"/>
              <a:gd name="connsiteX2" fmla="*/ 9144000 w 9158990"/>
              <a:gd name="connsiteY2" fmla="*/ 3919750 h 3919750"/>
              <a:gd name="connsiteX3" fmla="*/ 9158990 w 9158990"/>
              <a:gd name="connsiteY3" fmla="*/ 0 h 3919750"/>
              <a:gd name="connsiteX4" fmla="*/ 15904 w 9158990"/>
              <a:gd name="connsiteY4" fmla="*/ 1113184 h 3919750"/>
              <a:gd name="connsiteX5" fmla="*/ 0 w 9158990"/>
              <a:gd name="connsiteY5" fmla="*/ 2886321 h 3919750"/>
              <a:gd name="connsiteX0" fmla="*/ 720 w 9159710"/>
              <a:gd name="connsiteY0" fmla="*/ 2886321 h 3919750"/>
              <a:gd name="connsiteX1" fmla="*/ 8111291 w 9159710"/>
              <a:gd name="connsiteY1" fmla="*/ 2886321 h 3919750"/>
              <a:gd name="connsiteX2" fmla="*/ 9144720 w 9159710"/>
              <a:gd name="connsiteY2" fmla="*/ 3919750 h 3919750"/>
              <a:gd name="connsiteX3" fmla="*/ 9159710 w 9159710"/>
              <a:gd name="connsiteY3" fmla="*/ 0 h 3919750"/>
              <a:gd name="connsiteX4" fmla="*/ 721 w 9159710"/>
              <a:gd name="connsiteY4" fmla="*/ 1105233 h 3919750"/>
              <a:gd name="connsiteX5" fmla="*/ 720 w 9159710"/>
              <a:gd name="connsiteY5" fmla="*/ 2886321 h 3919750"/>
              <a:gd name="connsiteX0" fmla="*/ 720 w 9144748"/>
              <a:gd name="connsiteY0" fmla="*/ 1860603 h 2894032"/>
              <a:gd name="connsiteX1" fmla="*/ 8111291 w 9144748"/>
              <a:gd name="connsiteY1" fmla="*/ 1860603 h 2894032"/>
              <a:gd name="connsiteX2" fmla="*/ 9144720 w 9144748"/>
              <a:gd name="connsiteY2" fmla="*/ 2894032 h 2894032"/>
              <a:gd name="connsiteX3" fmla="*/ 8984781 w 9144748"/>
              <a:gd name="connsiteY3" fmla="*/ 0 h 2894032"/>
              <a:gd name="connsiteX4" fmla="*/ 721 w 9144748"/>
              <a:gd name="connsiteY4" fmla="*/ 79515 h 2894032"/>
              <a:gd name="connsiteX5" fmla="*/ 720 w 9144748"/>
              <a:gd name="connsiteY5" fmla="*/ 1860603 h 2894032"/>
              <a:gd name="connsiteX0" fmla="*/ 720 w 9159710"/>
              <a:gd name="connsiteY0" fmla="*/ 1781088 h 2814517"/>
              <a:gd name="connsiteX1" fmla="*/ 8111291 w 9159710"/>
              <a:gd name="connsiteY1" fmla="*/ 1781088 h 2814517"/>
              <a:gd name="connsiteX2" fmla="*/ 9144720 w 9159710"/>
              <a:gd name="connsiteY2" fmla="*/ 2814517 h 2814517"/>
              <a:gd name="connsiteX3" fmla="*/ 9159710 w 9159710"/>
              <a:gd name="connsiteY3" fmla="*/ 39755 h 2814517"/>
              <a:gd name="connsiteX4" fmla="*/ 721 w 9159710"/>
              <a:gd name="connsiteY4" fmla="*/ 0 h 2814517"/>
              <a:gd name="connsiteX5" fmla="*/ 720 w 9159710"/>
              <a:gd name="connsiteY5" fmla="*/ 1781088 h 2814517"/>
              <a:gd name="connsiteX0" fmla="*/ 720 w 9159710"/>
              <a:gd name="connsiteY0" fmla="*/ 1789040 h 2822469"/>
              <a:gd name="connsiteX1" fmla="*/ 8111291 w 9159710"/>
              <a:gd name="connsiteY1" fmla="*/ 1789040 h 2822469"/>
              <a:gd name="connsiteX2" fmla="*/ 9144720 w 9159710"/>
              <a:gd name="connsiteY2" fmla="*/ 2822469 h 2822469"/>
              <a:gd name="connsiteX3" fmla="*/ 9159710 w 9159710"/>
              <a:gd name="connsiteY3" fmla="*/ 0 h 2822469"/>
              <a:gd name="connsiteX4" fmla="*/ 721 w 9159710"/>
              <a:gd name="connsiteY4" fmla="*/ 7952 h 2822469"/>
              <a:gd name="connsiteX5" fmla="*/ 720 w 9159710"/>
              <a:gd name="connsiteY5" fmla="*/ 1789040 h 2822469"/>
              <a:gd name="connsiteX0" fmla="*/ 720 w 9183564"/>
              <a:gd name="connsiteY0" fmla="*/ 1812894 h 2846323"/>
              <a:gd name="connsiteX1" fmla="*/ 8111291 w 9183564"/>
              <a:gd name="connsiteY1" fmla="*/ 1812894 h 2846323"/>
              <a:gd name="connsiteX2" fmla="*/ 9144720 w 9183564"/>
              <a:gd name="connsiteY2" fmla="*/ 2846323 h 2846323"/>
              <a:gd name="connsiteX3" fmla="*/ 9183564 w 9183564"/>
              <a:gd name="connsiteY3" fmla="*/ 0 h 2846323"/>
              <a:gd name="connsiteX4" fmla="*/ 721 w 9183564"/>
              <a:gd name="connsiteY4" fmla="*/ 31806 h 2846323"/>
              <a:gd name="connsiteX5" fmla="*/ 720 w 9183564"/>
              <a:gd name="connsiteY5" fmla="*/ 1812894 h 2846323"/>
              <a:gd name="connsiteX0" fmla="*/ 720 w 9159710"/>
              <a:gd name="connsiteY0" fmla="*/ 1828796 h 2862225"/>
              <a:gd name="connsiteX1" fmla="*/ 8111291 w 9159710"/>
              <a:gd name="connsiteY1" fmla="*/ 1828796 h 2862225"/>
              <a:gd name="connsiteX2" fmla="*/ 9144720 w 9159710"/>
              <a:gd name="connsiteY2" fmla="*/ 2862225 h 2862225"/>
              <a:gd name="connsiteX3" fmla="*/ 9159710 w 9159710"/>
              <a:gd name="connsiteY3" fmla="*/ 0 h 2862225"/>
              <a:gd name="connsiteX4" fmla="*/ 721 w 9159710"/>
              <a:gd name="connsiteY4" fmla="*/ 47708 h 2862225"/>
              <a:gd name="connsiteX5" fmla="*/ 720 w 9159710"/>
              <a:gd name="connsiteY5" fmla="*/ 1828796 h 2862225"/>
              <a:gd name="connsiteX0" fmla="*/ 720 w 9145349"/>
              <a:gd name="connsiteY0" fmla="*/ 1844698 h 2878127"/>
              <a:gd name="connsiteX1" fmla="*/ 8111291 w 9145349"/>
              <a:gd name="connsiteY1" fmla="*/ 1844698 h 2878127"/>
              <a:gd name="connsiteX2" fmla="*/ 9144720 w 9145349"/>
              <a:gd name="connsiteY2" fmla="*/ 2878127 h 2878127"/>
              <a:gd name="connsiteX3" fmla="*/ 9143807 w 9145349"/>
              <a:gd name="connsiteY3" fmla="*/ 0 h 2878127"/>
              <a:gd name="connsiteX4" fmla="*/ 721 w 9145349"/>
              <a:gd name="connsiteY4" fmla="*/ 63610 h 2878127"/>
              <a:gd name="connsiteX5" fmla="*/ 720 w 9145349"/>
              <a:gd name="connsiteY5" fmla="*/ 1844698 h 2878127"/>
              <a:gd name="connsiteX0" fmla="*/ 720 w 9159709"/>
              <a:gd name="connsiteY0" fmla="*/ 1820844 h 2854273"/>
              <a:gd name="connsiteX1" fmla="*/ 8111291 w 9159709"/>
              <a:gd name="connsiteY1" fmla="*/ 1820844 h 2854273"/>
              <a:gd name="connsiteX2" fmla="*/ 9144720 w 9159709"/>
              <a:gd name="connsiteY2" fmla="*/ 2854273 h 2854273"/>
              <a:gd name="connsiteX3" fmla="*/ 9159709 w 9159709"/>
              <a:gd name="connsiteY3" fmla="*/ 0 h 2854273"/>
              <a:gd name="connsiteX4" fmla="*/ 721 w 9159709"/>
              <a:gd name="connsiteY4" fmla="*/ 39756 h 2854273"/>
              <a:gd name="connsiteX5" fmla="*/ 720 w 9159709"/>
              <a:gd name="connsiteY5" fmla="*/ 1820844 h 2854273"/>
              <a:gd name="connsiteX0" fmla="*/ 720 w 9167660"/>
              <a:gd name="connsiteY0" fmla="*/ 1796990 h 2830419"/>
              <a:gd name="connsiteX1" fmla="*/ 8111291 w 9167660"/>
              <a:gd name="connsiteY1" fmla="*/ 1796990 h 2830419"/>
              <a:gd name="connsiteX2" fmla="*/ 9144720 w 9167660"/>
              <a:gd name="connsiteY2" fmla="*/ 2830419 h 2830419"/>
              <a:gd name="connsiteX3" fmla="*/ 9167660 w 9167660"/>
              <a:gd name="connsiteY3" fmla="*/ 0 h 2830419"/>
              <a:gd name="connsiteX4" fmla="*/ 721 w 9167660"/>
              <a:gd name="connsiteY4" fmla="*/ 15902 h 2830419"/>
              <a:gd name="connsiteX5" fmla="*/ 720 w 9167660"/>
              <a:gd name="connsiteY5" fmla="*/ 1796990 h 2830419"/>
              <a:gd name="connsiteX0" fmla="*/ 720 w 9159708"/>
              <a:gd name="connsiteY0" fmla="*/ 1781088 h 2814517"/>
              <a:gd name="connsiteX1" fmla="*/ 8111291 w 9159708"/>
              <a:gd name="connsiteY1" fmla="*/ 1781088 h 2814517"/>
              <a:gd name="connsiteX2" fmla="*/ 9144720 w 9159708"/>
              <a:gd name="connsiteY2" fmla="*/ 2814517 h 2814517"/>
              <a:gd name="connsiteX3" fmla="*/ 9159708 w 9159708"/>
              <a:gd name="connsiteY3" fmla="*/ 0 h 2814517"/>
              <a:gd name="connsiteX4" fmla="*/ 721 w 9159708"/>
              <a:gd name="connsiteY4" fmla="*/ 0 h 2814517"/>
              <a:gd name="connsiteX5" fmla="*/ 720 w 9159708"/>
              <a:gd name="connsiteY5" fmla="*/ 1781088 h 2814517"/>
              <a:gd name="connsiteX0" fmla="*/ 720 w 9151756"/>
              <a:gd name="connsiteY0" fmla="*/ 1804942 h 2838371"/>
              <a:gd name="connsiteX1" fmla="*/ 8111291 w 9151756"/>
              <a:gd name="connsiteY1" fmla="*/ 1804942 h 2838371"/>
              <a:gd name="connsiteX2" fmla="*/ 9144720 w 9151756"/>
              <a:gd name="connsiteY2" fmla="*/ 2838371 h 2838371"/>
              <a:gd name="connsiteX3" fmla="*/ 9151756 w 9151756"/>
              <a:gd name="connsiteY3" fmla="*/ 0 h 2838371"/>
              <a:gd name="connsiteX4" fmla="*/ 721 w 9151756"/>
              <a:gd name="connsiteY4" fmla="*/ 23854 h 2838371"/>
              <a:gd name="connsiteX5" fmla="*/ 720 w 9151756"/>
              <a:gd name="connsiteY5" fmla="*/ 1804942 h 2838371"/>
              <a:gd name="connsiteX0" fmla="*/ 8294 w 9159330"/>
              <a:gd name="connsiteY0" fmla="*/ 1821990 h 2855419"/>
              <a:gd name="connsiteX1" fmla="*/ 8118865 w 9159330"/>
              <a:gd name="connsiteY1" fmla="*/ 1821990 h 2855419"/>
              <a:gd name="connsiteX2" fmla="*/ 9152294 w 9159330"/>
              <a:gd name="connsiteY2" fmla="*/ 2855419 h 2855419"/>
              <a:gd name="connsiteX3" fmla="*/ 9159330 w 9159330"/>
              <a:gd name="connsiteY3" fmla="*/ 17048 h 2855419"/>
              <a:gd name="connsiteX4" fmla="*/ 321 w 9159330"/>
              <a:gd name="connsiteY4" fmla="*/ 0 h 2855419"/>
              <a:gd name="connsiteX5" fmla="*/ 8294 w 9159330"/>
              <a:gd name="connsiteY5" fmla="*/ 1821990 h 2855419"/>
              <a:gd name="connsiteX0" fmla="*/ 8294 w 9175260"/>
              <a:gd name="connsiteY0" fmla="*/ 1821990 h 2855419"/>
              <a:gd name="connsiteX1" fmla="*/ 8118865 w 9175260"/>
              <a:gd name="connsiteY1" fmla="*/ 1821990 h 2855419"/>
              <a:gd name="connsiteX2" fmla="*/ 9152294 w 9175260"/>
              <a:gd name="connsiteY2" fmla="*/ 2855419 h 2855419"/>
              <a:gd name="connsiteX3" fmla="*/ 9175260 w 9175260"/>
              <a:gd name="connsiteY3" fmla="*/ 687 h 2855419"/>
              <a:gd name="connsiteX4" fmla="*/ 321 w 9175260"/>
              <a:gd name="connsiteY4" fmla="*/ 0 h 2855419"/>
              <a:gd name="connsiteX5" fmla="*/ 8294 w 9175260"/>
              <a:gd name="connsiteY5" fmla="*/ 1821990 h 2855419"/>
              <a:gd name="connsiteX0" fmla="*/ 0 w 9182895"/>
              <a:gd name="connsiteY0" fmla="*/ 1813810 h 2855419"/>
              <a:gd name="connsiteX1" fmla="*/ 8126500 w 9182895"/>
              <a:gd name="connsiteY1" fmla="*/ 1821990 h 2855419"/>
              <a:gd name="connsiteX2" fmla="*/ 9159929 w 9182895"/>
              <a:gd name="connsiteY2" fmla="*/ 2855419 h 2855419"/>
              <a:gd name="connsiteX3" fmla="*/ 9182895 w 9182895"/>
              <a:gd name="connsiteY3" fmla="*/ 687 h 2855419"/>
              <a:gd name="connsiteX4" fmla="*/ 7956 w 9182895"/>
              <a:gd name="connsiteY4" fmla="*/ 0 h 2855419"/>
              <a:gd name="connsiteX5" fmla="*/ 0 w 9182895"/>
              <a:gd name="connsiteY5" fmla="*/ 1813810 h 285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895" h="2855419">
                <a:moveTo>
                  <a:pt x="0" y="1813810"/>
                </a:moveTo>
                <a:lnTo>
                  <a:pt x="8126500" y="1821990"/>
                </a:lnTo>
                <a:cubicBezTo>
                  <a:pt x="8697247" y="1821990"/>
                  <a:pt x="9159929" y="2284672"/>
                  <a:pt x="9159929" y="2855419"/>
                </a:cubicBezTo>
                <a:cubicBezTo>
                  <a:pt x="9162427" y="1911098"/>
                  <a:pt x="9180397" y="945008"/>
                  <a:pt x="9182895" y="687"/>
                </a:cubicBezTo>
                <a:lnTo>
                  <a:pt x="7956" y="0"/>
                </a:lnTo>
                <a:cubicBezTo>
                  <a:pt x="5458" y="612336"/>
                  <a:pt x="2498" y="1201474"/>
                  <a:pt x="0" y="18138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Text Placeholder 8">
            <a:extLst>
              <a:ext uri="{FF2B5EF4-FFF2-40B4-BE49-F238E27FC236}">
                <a16:creationId xmlns="" xmlns:a16="http://schemas.microsoft.com/office/drawing/2014/main" id="{7EEF0C54-22DB-304F-A922-78E926538F6E}"/>
              </a:ext>
            </a:extLst>
          </p:cNvPr>
          <p:cNvSpPr>
            <a:spLocks noGrp="1"/>
          </p:cNvSpPr>
          <p:nvPr>
            <p:ph type="body" sz="quarter" idx="10" hasCustomPrompt="1"/>
          </p:nvPr>
        </p:nvSpPr>
        <p:spPr>
          <a:xfrm>
            <a:off x="539750" y="2054225"/>
            <a:ext cx="4721225" cy="1303338"/>
          </a:xfrm>
          <a:prstGeom prst="rect">
            <a:avLst/>
          </a:prstGeom>
        </p:spPr>
        <p:txBody>
          <a:bodyPr anchor="ctr" anchorCtr="0"/>
          <a:lstStyle>
            <a:lvl1pPr marL="0" indent="0">
              <a:buNone/>
              <a:defRPr sz="3200" b="1">
                <a:solidFill>
                  <a:schemeClr val="bg1"/>
                </a:solidFill>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en-GB" dirty="0"/>
              <a:t>Title of presentation</a:t>
            </a:r>
            <a:endParaRPr lang="en-US" dirty="0"/>
          </a:p>
        </p:txBody>
      </p:sp>
      <p:sp>
        <p:nvSpPr>
          <p:cNvPr id="12" name="Text Placeholder 4">
            <a:extLst>
              <a:ext uri="{FF2B5EF4-FFF2-40B4-BE49-F238E27FC236}">
                <a16:creationId xmlns="" xmlns:a16="http://schemas.microsoft.com/office/drawing/2014/main" id="{7ADB3ADE-2189-6C4A-B19A-CC67DF4BB7EA}"/>
              </a:ext>
            </a:extLst>
          </p:cNvPr>
          <p:cNvSpPr>
            <a:spLocks noGrp="1"/>
          </p:cNvSpPr>
          <p:nvPr>
            <p:ph type="body" sz="quarter" idx="14" hasCustomPrompt="1"/>
          </p:nvPr>
        </p:nvSpPr>
        <p:spPr>
          <a:xfrm>
            <a:off x="628650" y="5364617"/>
            <a:ext cx="5005796" cy="365125"/>
          </a:xfrm>
          <a:prstGeom prst="rect">
            <a:avLst/>
          </a:prstGeom>
        </p:spPr>
        <p:txBody>
          <a:bodyPr lIns="0" tIns="0" rIns="0" bIns="0">
            <a:noAutofit/>
          </a:bodyPr>
          <a:lstStyle>
            <a:lvl1pPr marL="0" indent="0">
              <a:lnSpc>
                <a:spcPct val="100000"/>
              </a:lnSpc>
              <a:spcBef>
                <a:spcPts val="0"/>
              </a:spcBef>
              <a:buNone/>
              <a:defRPr sz="1400" b="1">
                <a:solidFill>
                  <a:schemeClr val="tx1"/>
                </a:solidFill>
              </a:defRPr>
            </a:lvl1pPr>
            <a:lvl2pPr>
              <a:defRPr sz="2000"/>
            </a:lvl2pPr>
            <a:lvl3pPr>
              <a:defRPr sz="2000"/>
            </a:lvl3pPr>
          </a:lstStyle>
          <a:p>
            <a:pPr lvl="0"/>
            <a:r>
              <a:rPr lang="en-GB" dirty="0"/>
              <a:t>Name of the author</a:t>
            </a:r>
          </a:p>
        </p:txBody>
      </p:sp>
      <p:sp>
        <p:nvSpPr>
          <p:cNvPr id="13" name="Text Placeholder 4">
            <a:extLst>
              <a:ext uri="{FF2B5EF4-FFF2-40B4-BE49-F238E27FC236}">
                <a16:creationId xmlns="" xmlns:a16="http://schemas.microsoft.com/office/drawing/2014/main" id="{70F23E52-3B38-1441-AA84-5AEAD981A869}"/>
              </a:ext>
            </a:extLst>
          </p:cNvPr>
          <p:cNvSpPr>
            <a:spLocks noGrp="1"/>
          </p:cNvSpPr>
          <p:nvPr>
            <p:ph type="body" sz="quarter" idx="15" hasCustomPrompt="1"/>
          </p:nvPr>
        </p:nvSpPr>
        <p:spPr>
          <a:xfrm>
            <a:off x="628650" y="5729742"/>
            <a:ext cx="5005796" cy="540429"/>
          </a:xfrm>
          <a:prstGeom prst="rect">
            <a:avLst/>
          </a:prstGeom>
        </p:spPr>
        <p:txBody>
          <a:bodyPr lIns="0" tIns="0" rIns="0" bIns="0">
            <a:noAutofit/>
          </a:bodyPr>
          <a:lstStyle>
            <a:lvl1pPr marL="0" indent="0">
              <a:lnSpc>
                <a:spcPct val="100000"/>
              </a:lnSpc>
              <a:spcBef>
                <a:spcPts val="0"/>
              </a:spcBef>
              <a:buNone/>
              <a:defRPr sz="1100" b="0">
                <a:solidFill>
                  <a:schemeClr val="tx2"/>
                </a:solidFill>
              </a:defRPr>
            </a:lvl1pPr>
            <a:lvl2pPr>
              <a:defRPr sz="2000"/>
            </a:lvl2pPr>
            <a:lvl3pPr>
              <a:defRPr sz="2000"/>
            </a:lvl3pPr>
          </a:lstStyle>
          <a:p>
            <a:pPr lvl="0"/>
            <a:r>
              <a:rPr lang="en-GB" dirty="0"/>
              <a:t>Position</a:t>
            </a:r>
          </a:p>
          <a:p>
            <a:pPr lvl="0"/>
            <a:r>
              <a:rPr lang="en-GB" dirty="0"/>
              <a:t>Contact info </a:t>
            </a:r>
          </a:p>
        </p:txBody>
      </p:sp>
      <p:sp>
        <p:nvSpPr>
          <p:cNvPr id="14" name="Text Placeholder 4">
            <a:extLst>
              <a:ext uri="{FF2B5EF4-FFF2-40B4-BE49-F238E27FC236}">
                <a16:creationId xmlns="" xmlns:a16="http://schemas.microsoft.com/office/drawing/2014/main" id="{E1B134BD-C085-654A-9D33-A04315C0DB46}"/>
              </a:ext>
            </a:extLst>
          </p:cNvPr>
          <p:cNvSpPr>
            <a:spLocks noGrp="1"/>
          </p:cNvSpPr>
          <p:nvPr>
            <p:ph type="body" sz="quarter" idx="16" hasCustomPrompt="1"/>
          </p:nvPr>
        </p:nvSpPr>
        <p:spPr>
          <a:xfrm>
            <a:off x="5826034" y="5364617"/>
            <a:ext cx="2689315" cy="365125"/>
          </a:xfrm>
          <a:prstGeom prst="rect">
            <a:avLst/>
          </a:prstGeom>
        </p:spPr>
        <p:txBody>
          <a:bodyPr lIns="0" tIns="0" rIns="0" bIns="0">
            <a:noAutofit/>
          </a:bodyPr>
          <a:lstStyle>
            <a:lvl1pPr marL="0" indent="0">
              <a:lnSpc>
                <a:spcPct val="100000"/>
              </a:lnSpc>
              <a:spcBef>
                <a:spcPts val="0"/>
              </a:spcBef>
              <a:buNone/>
              <a:defRPr sz="1400" b="0">
                <a:solidFill>
                  <a:schemeClr val="tx1"/>
                </a:solidFill>
              </a:defRPr>
            </a:lvl1pPr>
            <a:lvl2pPr>
              <a:defRPr sz="2000"/>
            </a:lvl2pPr>
            <a:lvl3pPr>
              <a:defRPr sz="2000"/>
            </a:lvl3pPr>
          </a:lstStyle>
          <a:p>
            <a:pPr lvl="0"/>
            <a:r>
              <a:rPr lang="en-GB" dirty="0"/>
              <a:t>Event</a:t>
            </a:r>
          </a:p>
        </p:txBody>
      </p:sp>
      <p:sp>
        <p:nvSpPr>
          <p:cNvPr id="15" name="Text Placeholder 4">
            <a:extLst>
              <a:ext uri="{FF2B5EF4-FFF2-40B4-BE49-F238E27FC236}">
                <a16:creationId xmlns="" xmlns:a16="http://schemas.microsoft.com/office/drawing/2014/main" id="{609D30E8-7186-414A-A4DB-206D57D22DCC}"/>
              </a:ext>
            </a:extLst>
          </p:cNvPr>
          <p:cNvSpPr>
            <a:spLocks noGrp="1"/>
          </p:cNvSpPr>
          <p:nvPr>
            <p:ph type="body" sz="quarter" idx="17" hasCustomPrompt="1"/>
          </p:nvPr>
        </p:nvSpPr>
        <p:spPr>
          <a:xfrm>
            <a:off x="5826034" y="5729742"/>
            <a:ext cx="2689315" cy="540429"/>
          </a:xfrm>
          <a:prstGeom prst="rect">
            <a:avLst/>
          </a:prstGeom>
        </p:spPr>
        <p:txBody>
          <a:bodyPr lIns="0" tIns="0" rIns="0" bIns="0">
            <a:noAutofit/>
          </a:bodyPr>
          <a:lstStyle>
            <a:lvl1pPr marL="0" indent="0">
              <a:lnSpc>
                <a:spcPct val="100000"/>
              </a:lnSpc>
              <a:spcBef>
                <a:spcPts val="0"/>
              </a:spcBef>
              <a:buNone/>
              <a:defRPr sz="1100" b="0">
                <a:solidFill>
                  <a:schemeClr val="tx2"/>
                </a:solidFill>
              </a:defRPr>
            </a:lvl1pPr>
            <a:lvl2pPr>
              <a:defRPr sz="2000"/>
            </a:lvl2pPr>
            <a:lvl3pPr>
              <a:defRPr sz="2000"/>
            </a:lvl3pPr>
          </a:lstStyle>
          <a:p>
            <a:pPr lvl="0"/>
            <a:r>
              <a:rPr lang="en-GB" dirty="0"/>
              <a:t>Date</a:t>
            </a:r>
          </a:p>
        </p:txBody>
      </p:sp>
      <p:sp>
        <p:nvSpPr>
          <p:cNvPr id="16" name="Slide Number Placeholder 5">
            <a:extLst>
              <a:ext uri="{FF2B5EF4-FFF2-40B4-BE49-F238E27FC236}">
                <a16:creationId xmlns="" xmlns:a16="http://schemas.microsoft.com/office/drawing/2014/main" id="{319C29E3-2848-0240-94EB-256663784016}"/>
              </a:ext>
            </a:extLst>
          </p:cNvPr>
          <p:cNvSpPr>
            <a:spLocks noGrp="1"/>
          </p:cNvSpPr>
          <p:nvPr>
            <p:ph type="sldNum" sz="quarter" idx="4"/>
          </p:nvPr>
        </p:nvSpPr>
        <p:spPr>
          <a:xfrm>
            <a:off x="7933509" y="6356351"/>
            <a:ext cx="581840" cy="365125"/>
          </a:xfrm>
          <a:prstGeom prst="rect">
            <a:avLst/>
          </a:prstGeom>
        </p:spPr>
        <p:txBody>
          <a:bodyPr rIns="0" anchor="ctr" anchorCtr="0"/>
          <a:lstStyle>
            <a:lvl1pPr algn="r">
              <a:defRPr sz="1200">
                <a:latin typeface="Arial" panose="020B0604020202020204" pitchFamily="34" charset="0"/>
                <a:cs typeface="Arial" panose="020B0604020202020204" pitchFamily="34" charset="0"/>
              </a:defRPr>
            </a:lvl1pPr>
          </a:lstStyle>
          <a:p>
            <a:fld id="{9F9C9D7E-A62C-AB4F-805D-1B13780151A0}" type="slidenum">
              <a:rPr lang="en-US" smtClean="0"/>
              <a:pPr/>
              <a:t>‹#›</a:t>
            </a:fld>
            <a:endParaRPr lang="en-US" dirty="0"/>
          </a:p>
        </p:txBody>
      </p:sp>
      <p:cxnSp>
        <p:nvCxnSpPr>
          <p:cNvPr id="22" name="Straight Connector 21">
            <a:extLst>
              <a:ext uri="{FF2B5EF4-FFF2-40B4-BE49-F238E27FC236}">
                <a16:creationId xmlns="" xmlns:a16="http://schemas.microsoft.com/office/drawing/2014/main" id="{22179E20-8F6B-FB44-B5C9-792ACFAB27BF}"/>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 xmlns:a16="http://schemas.microsoft.com/office/drawing/2014/main" id="{F550D580-3310-F343-9FC8-26FF864639A6}"/>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err="1"/>
              <a:t>www.wcoomd.org</a:t>
            </a:r>
            <a:endParaRPr lang="en-US" dirty="0"/>
          </a:p>
        </p:txBody>
      </p:sp>
      <p:sp>
        <p:nvSpPr>
          <p:cNvPr id="18" name="Text Placeholder 2">
            <a:extLst>
              <a:ext uri="{FF2B5EF4-FFF2-40B4-BE49-F238E27FC236}">
                <a16:creationId xmlns="" xmlns:a16="http://schemas.microsoft.com/office/drawing/2014/main" id="{C51E32F1-7192-3645-96B1-71A73B357A86}"/>
              </a:ext>
            </a:extLst>
          </p:cNvPr>
          <p:cNvSpPr txBox="1">
            <a:spLocks/>
          </p:cNvSpPr>
          <p:nvPr userDrawn="1"/>
        </p:nvSpPr>
        <p:spPr>
          <a:xfrm>
            <a:off x="3100388" y="6356350"/>
            <a:ext cx="4662487" cy="365125"/>
          </a:xfrm>
          <a:prstGeom prst="rect">
            <a:avLst/>
          </a:prstGeom>
        </p:spPr>
        <p:txBody>
          <a:bodyPr rIns="0" anchor="ctr" anchorCtr="0"/>
          <a:lstStyle>
            <a:lvl1pPr marL="0" indent="0" algn="r" defTabSz="914400" rtl="0" eaLnBrk="1" latinLnBrk="0" hangingPunct="1">
              <a:lnSpc>
                <a:spcPct val="90000"/>
              </a:lnSpc>
              <a:spcBef>
                <a:spcPts val="1000"/>
              </a:spcBef>
              <a:buFont typeface="Arial" panose="020B0604020202020204" pitchFamily="34" charset="0"/>
              <a:buNone/>
              <a:defRPr lang="en-US" sz="1000" b="1" i="0" u="none" strike="noStrike" kern="1200" smtClean="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b="0" dirty="0">
                <a:solidFill>
                  <a:srgbClr val="000000"/>
                </a:solidFill>
                <a:latin typeface="Arial Black" panose="020B0604020202020204" pitchFamily="34" charset="0"/>
              </a:rPr>
              <a:t>©</a:t>
            </a:r>
            <a:r>
              <a:rPr lang="en-US" sz="800" b="0" dirty="0">
                <a:solidFill>
                  <a:srgbClr val="000000"/>
                </a:solidFill>
              </a:rPr>
              <a:t> 2019 World Customs Organization (WCO)</a:t>
            </a:r>
            <a:endParaRPr lang="en-US" sz="800" b="0" dirty="0"/>
          </a:p>
        </p:txBody>
      </p:sp>
    </p:spTree>
    <p:extLst>
      <p:ext uri="{BB962C8B-B14F-4D97-AF65-F5344CB8AC3E}">
        <p14:creationId xmlns:p14="http://schemas.microsoft.com/office/powerpoint/2010/main" val="43063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CO Thank you">
    <p:bg>
      <p:bgPr>
        <a:blipFill dpi="0" rotWithShape="1">
          <a:blip r:embed="rId2">
            <a:lum/>
          </a:blip>
          <a:srcRect/>
          <a:stretch>
            <a:fillRect l="-56000" r="-56000"/>
          </a:stretch>
        </a:blipFill>
        <a:effectLst/>
      </p:bgPr>
    </p:bg>
    <p:spTree>
      <p:nvGrpSpPr>
        <p:cNvPr id="1" name=""/>
        <p:cNvGrpSpPr/>
        <p:nvPr/>
      </p:nvGrpSpPr>
      <p:grpSpPr>
        <a:xfrm>
          <a:off x="0" y="0"/>
          <a:ext cx="0" cy="0"/>
          <a:chOff x="0" y="0"/>
          <a:chExt cx="0" cy="0"/>
        </a:xfrm>
      </p:grpSpPr>
      <p:sp>
        <p:nvSpPr>
          <p:cNvPr id="21" name="Round Single Corner of Rectangle 19">
            <a:extLst>
              <a:ext uri="{FF2B5EF4-FFF2-40B4-BE49-F238E27FC236}">
                <a16:creationId xmlns="" xmlns:a16="http://schemas.microsoft.com/office/drawing/2014/main" id="{915598EF-8F82-1E4F-919F-E7C64E58ED5D}"/>
              </a:ext>
            </a:extLst>
          </p:cNvPr>
          <p:cNvSpPr/>
          <p:nvPr userDrawn="1"/>
        </p:nvSpPr>
        <p:spPr>
          <a:xfrm flipV="1">
            <a:off x="-1442" y="2948374"/>
            <a:ext cx="9159711" cy="3919750"/>
          </a:xfrm>
          <a:custGeom>
            <a:avLst/>
            <a:gdLst>
              <a:gd name="connsiteX0" fmla="*/ 0 w 9144000"/>
              <a:gd name="connsiteY0" fmla="*/ 0 h 5050971"/>
              <a:gd name="connsiteX1" fmla="*/ 8110571 w 9144000"/>
              <a:gd name="connsiteY1" fmla="*/ 0 h 5050971"/>
              <a:gd name="connsiteX2" fmla="*/ 9144000 w 9144000"/>
              <a:gd name="connsiteY2" fmla="*/ 1033429 h 5050971"/>
              <a:gd name="connsiteX3" fmla="*/ 9144000 w 9144000"/>
              <a:gd name="connsiteY3" fmla="*/ 5050971 h 5050971"/>
              <a:gd name="connsiteX4" fmla="*/ 0 w 9144000"/>
              <a:gd name="connsiteY4" fmla="*/ 5050971 h 5050971"/>
              <a:gd name="connsiteX5" fmla="*/ 0 w 9144000"/>
              <a:gd name="connsiteY5" fmla="*/ 0 h 5050971"/>
              <a:gd name="connsiteX0" fmla="*/ 0 w 9144000"/>
              <a:gd name="connsiteY0" fmla="*/ 1837009 h 6887980"/>
              <a:gd name="connsiteX1" fmla="*/ 8110571 w 9144000"/>
              <a:gd name="connsiteY1" fmla="*/ 1837009 h 6887980"/>
              <a:gd name="connsiteX2" fmla="*/ 9144000 w 9144000"/>
              <a:gd name="connsiteY2" fmla="*/ 2870438 h 6887980"/>
              <a:gd name="connsiteX3" fmla="*/ 9144000 w 9144000"/>
              <a:gd name="connsiteY3" fmla="*/ 6887980 h 6887980"/>
              <a:gd name="connsiteX4" fmla="*/ 7495 w 9144000"/>
              <a:gd name="connsiteY4" fmla="*/ 0 h 6887980"/>
              <a:gd name="connsiteX5" fmla="*/ 0 w 9144000"/>
              <a:gd name="connsiteY5" fmla="*/ 1837009 h 6887980"/>
              <a:gd name="connsiteX0" fmla="*/ 0 w 9151495"/>
              <a:gd name="connsiteY0" fmla="*/ 1837009 h 2870438"/>
              <a:gd name="connsiteX1" fmla="*/ 8110571 w 9151495"/>
              <a:gd name="connsiteY1" fmla="*/ 1837009 h 2870438"/>
              <a:gd name="connsiteX2" fmla="*/ 9144000 w 9151495"/>
              <a:gd name="connsiteY2" fmla="*/ 2870438 h 2870438"/>
              <a:gd name="connsiteX3" fmla="*/ 9151495 w 9151495"/>
              <a:gd name="connsiteY3" fmla="*/ 37475 h 2870438"/>
              <a:gd name="connsiteX4" fmla="*/ 7495 w 9151495"/>
              <a:gd name="connsiteY4" fmla="*/ 0 h 2870438"/>
              <a:gd name="connsiteX5" fmla="*/ 0 w 9151495"/>
              <a:gd name="connsiteY5" fmla="*/ 1837009 h 2870438"/>
              <a:gd name="connsiteX0" fmla="*/ 0 w 9151495"/>
              <a:gd name="connsiteY0" fmla="*/ 1799534 h 2832963"/>
              <a:gd name="connsiteX1" fmla="*/ 8110571 w 9151495"/>
              <a:gd name="connsiteY1" fmla="*/ 1799534 h 2832963"/>
              <a:gd name="connsiteX2" fmla="*/ 9144000 w 9151495"/>
              <a:gd name="connsiteY2" fmla="*/ 2832963 h 2832963"/>
              <a:gd name="connsiteX3" fmla="*/ 9151495 w 9151495"/>
              <a:gd name="connsiteY3" fmla="*/ 0 h 2832963"/>
              <a:gd name="connsiteX4" fmla="*/ 52466 w 9151495"/>
              <a:gd name="connsiteY4" fmla="*/ 7495 h 2832963"/>
              <a:gd name="connsiteX5" fmla="*/ 0 w 9151495"/>
              <a:gd name="connsiteY5" fmla="*/ 1799534 h 2832963"/>
              <a:gd name="connsiteX0" fmla="*/ 7826 w 9159321"/>
              <a:gd name="connsiteY0" fmla="*/ 1822019 h 2855448"/>
              <a:gd name="connsiteX1" fmla="*/ 8118397 w 9159321"/>
              <a:gd name="connsiteY1" fmla="*/ 1822019 h 2855448"/>
              <a:gd name="connsiteX2" fmla="*/ 9151826 w 9159321"/>
              <a:gd name="connsiteY2" fmla="*/ 2855448 h 2855448"/>
              <a:gd name="connsiteX3" fmla="*/ 9159321 w 9159321"/>
              <a:gd name="connsiteY3" fmla="*/ 22485 h 2855448"/>
              <a:gd name="connsiteX4" fmla="*/ 332 w 9159321"/>
              <a:gd name="connsiteY4" fmla="*/ 0 h 2855448"/>
              <a:gd name="connsiteX5" fmla="*/ 7826 w 9159321"/>
              <a:gd name="connsiteY5" fmla="*/ 1822019 h 2855448"/>
              <a:gd name="connsiteX0" fmla="*/ 721 w 9152216"/>
              <a:gd name="connsiteY0" fmla="*/ 1807029 h 2840458"/>
              <a:gd name="connsiteX1" fmla="*/ 8111292 w 9152216"/>
              <a:gd name="connsiteY1" fmla="*/ 1807029 h 2840458"/>
              <a:gd name="connsiteX2" fmla="*/ 9144721 w 9152216"/>
              <a:gd name="connsiteY2" fmla="*/ 2840458 h 2840458"/>
              <a:gd name="connsiteX3" fmla="*/ 9152216 w 9152216"/>
              <a:gd name="connsiteY3" fmla="*/ 7495 h 2840458"/>
              <a:gd name="connsiteX4" fmla="*/ 722 w 9152216"/>
              <a:gd name="connsiteY4" fmla="*/ 0 h 2840458"/>
              <a:gd name="connsiteX5" fmla="*/ 721 w 9152216"/>
              <a:gd name="connsiteY5" fmla="*/ 1807029 h 2840458"/>
              <a:gd name="connsiteX0" fmla="*/ 721 w 9152216"/>
              <a:gd name="connsiteY0" fmla="*/ 1814524 h 2847953"/>
              <a:gd name="connsiteX1" fmla="*/ 8111292 w 9152216"/>
              <a:gd name="connsiteY1" fmla="*/ 1814524 h 2847953"/>
              <a:gd name="connsiteX2" fmla="*/ 9144721 w 9152216"/>
              <a:gd name="connsiteY2" fmla="*/ 2847953 h 2847953"/>
              <a:gd name="connsiteX3" fmla="*/ 9152216 w 9152216"/>
              <a:gd name="connsiteY3" fmla="*/ 0 h 2847953"/>
              <a:gd name="connsiteX4" fmla="*/ 722 w 9152216"/>
              <a:gd name="connsiteY4" fmla="*/ 7495 h 2847953"/>
              <a:gd name="connsiteX5" fmla="*/ 721 w 9152216"/>
              <a:gd name="connsiteY5" fmla="*/ 1814524 h 2847953"/>
              <a:gd name="connsiteX0" fmla="*/ 721 w 9145053"/>
              <a:gd name="connsiteY0" fmla="*/ 1829514 h 2862943"/>
              <a:gd name="connsiteX1" fmla="*/ 8111292 w 9145053"/>
              <a:gd name="connsiteY1" fmla="*/ 1829514 h 2862943"/>
              <a:gd name="connsiteX2" fmla="*/ 9144721 w 9145053"/>
              <a:gd name="connsiteY2" fmla="*/ 2862943 h 2862943"/>
              <a:gd name="connsiteX3" fmla="*/ 9137226 w 9145053"/>
              <a:gd name="connsiteY3" fmla="*/ 0 h 2862943"/>
              <a:gd name="connsiteX4" fmla="*/ 722 w 9145053"/>
              <a:gd name="connsiteY4" fmla="*/ 22485 h 2862943"/>
              <a:gd name="connsiteX5" fmla="*/ 721 w 9145053"/>
              <a:gd name="connsiteY5" fmla="*/ 1829514 h 2862943"/>
              <a:gd name="connsiteX0" fmla="*/ 721 w 9159711"/>
              <a:gd name="connsiteY0" fmla="*/ 1829514 h 2862943"/>
              <a:gd name="connsiteX1" fmla="*/ 8111292 w 9159711"/>
              <a:gd name="connsiteY1" fmla="*/ 1829514 h 2862943"/>
              <a:gd name="connsiteX2" fmla="*/ 9144721 w 9159711"/>
              <a:gd name="connsiteY2" fmla="*/ 2862943 h 2862943"/>
              <a:gd name="connsiteX3" fmla="*/ 9159711 w 9159711"/>
              <a:gd name="connsiteY3" fmla="*/ 0 h 2862943"/>
              <a:gd name="connsiteX4" fmla="*/ 722 w 9159711"/>
              <a:gd name="connsiteY4" fmla="*/ 22485 h 2862943"/>
              <a:gd name="connsiteX5" fmla="*/ 721 w 9159711"/>
              <a:gd name="connsiteY5" fmla="*/ 1829514 h 2862943"/>
              <a:gd name="connsiteX0" fmla="*/ 721 w 9159711"/>
              <a:gd name="connsiteY0" fmla="*/ 1822019 h 2855448"/>
              <a:gd name="connsiteX1" fmla="*/ 8111292 w 9159711"/>
              <a:gd name="connsiteY1" fmla="*/ 1822019 h 2855448"/>
              <a:gd name="connsiteX2" fmla="*/ 9144721 w 9159711"/>
              <a:gd name="connsiteY2" fmla="*/ 2855448 h 2855448"/>
              <a:gd name="connsiteX3" fmla="*/ 9159711 w 9159711"/>
              <a:gd name="connsiteY3" fmla="*/ 0 h 2855448"/>
              <a:gd name="connsiteX4" fmla="*/ 722 w 9159711"/>
              <a:gd name="connsiteY4" fmla="*/ 14990 h 2855448"/>
              <a:gd name="connsiteX5" fmla="*/ 721 w 9159711"/>
              <a:gd name="connsiteY5" fmla="*/ 1822019 h 2855448"/>
              <a:gd name="connsiteX0" fmla="*/ 721 w 9182196"/>
              <a:gd name="connsiteY0" fmla="*/ 1829514 h 2862943"/>
              <a:gd name="connsiteX1" fmla="*/ 8111292 w 9182196"/>
              <a:gd name="connsiteY1" fmla="*/ 1829514 h 2862943"/>
              <a:gd name="connsiteX2" fmla="*/ 9144721 w 9182196"/>
              <a:gd name="connsiteY2" fmla="*/ 2862943 h 2862943"/>
              <a:gd name="connsiteX3" fmla="*/ 9182196 w 9182196"/>
              <a:gd name="connsiteY3" fmla="*/ 0 h 2862943"/>
              <a:gd name="connsiteX4" fmla="*/ 722 w 9182196"/>
              <a:gd name="connsiteY4" fmla="*/ 22485 h 2862943"/>
              <a:gd name="connsiteX5" fmla="*/ 721 w 9182196"/>
              <a:gd name="connsiteY5" fmla="*/ 1829514 h 2862943"/>
              <a:gd name="connsiteX0" fmla="*/ 721 w 9152216"/>
              <a:gd name="connsiteY0" fmla="*/ 1837009 h 2870438"/>
              <a:gd name="connsiteX1" fmla="*/ 8111292 w 9152216"/>
              <a:gd name="connsiteY1" fmla="*/ 1837009 h 2870438"/>
              <a:gd name="connsiteX2" fmla="*/ 9144721 w 9152216"/>
              <a:gd name="connsiteY2" fmla="*/ 2870438 h 2870438"/>
              <a:gd name="connsiteX3" fmla="*/ 9152216 w 9152216"/>
              <a:gd name="connsiteY3" fmla="*/ 0 h 2870438"/>
              <a:gd name="connsiteX4" fmla="*/ 722 w 9152216"/>
              <a:gd name="connsiteY4" fmla="*/ 29980 h 2870438"/>
              <a:gd name="connsiteX5" fmla="*/ 721 w 9152216"/>
              <a:gd name="connsiteY5" fmla="*/ 1837009 h 2870438"/>
              <a:gd name="connsiteX0" fmla="*/ 721 w 9145442"/>
              <a:gd name="connsiteY0" fmla="*/ 1829514 h 2862943"/>
              <a:gd name="connsiteX1" fmla="*/ 8111292 w 9145442"/>
              <a:gd name="connsiteY1" fmla="*/ 1829514 h 2862943"/>
              <a:gd name="connsiteX2" fmla="*/ 9144721 w 9145442"/>
              <a:gd name="connsiteY2" fmla="*/ 2862943 h 2862943"/>
              <a:gd name="connsiteX3" fmla="*/ 9144721 w 9145442"/>
              <a:gd name="connsiteY3" fmla="*/ 0 h 2862943"/>
              <a:gd name="connsiteX4" fmla="*/ 722 w 9145442"/>
              <a:gd name="connsiteY4" fmla="*/ 22485 h 2862943"/>
              <a:gd name="connsiteX5" fmla="*/ 721 w 9145442"/>
              <a:gd name="connsiteY5" fmla="*/ 1829514 h 2862943"/>
              <a:gd name="connsiteX0" fmla="*/ 721 w 9145442"/>
              <a:gd name="connsiteY0" fmla="*/ 1807029 h 2840458"/>
              <a:gd name="connsiteX1" fmla="*/ 8111292 w 9145442"/>
              <a:gd name="connsiteY1" fmla="*/ 1807029 h 2840458"/>
              <a:gd name="connsiteX2" fmla="*/ 9144721 w 9145442"/>
              <a:gd name="connsiteY2" fmla="*/ 2840458 h 2840458"/>
              <a:gd name="connsiteX3" fmla="*/ 9144721 w 9145442"/>
              <a:gd name="connsiteY3" fmla="*/ 7495 h 2840458"/>
              <a:gd name="connsiteX4" fmla="*/ 722 w 9145442"/>
              <a:gd name="connsiteY4" fmla="*/ 0 h 2840458"/>
              <a:gd name="connsiteX5" fmla="*/ 721 w 9145442"/>
              <a:gd name="connsiteY5" fmla="*/ 1807029 h 2840458"/>
              <a:gd name="connsiteX0" fmla="*/ 721 w 9145442"/>
              <a:gd name="connsiteY0" fmla="*/ 2886321 h 3919750"/>
              <a:gd name="connsiteX1" fmla="*/ 8111292 w 9145442"/>
              <a:gd name="connsiteY1" fmla="*/ 2886321 h 3919750"/>
              <a:gd name="connsiteX2" fmla="*/ 9144721 w 9145442"/>
              <a:gd name="connsiteY2" fmla="*/ 3919750 h 3919750"/>
              <a:gd name="connsiteX3" fmla="*/ 9144721 w 9145442"/>
              <a:gd name="connsiteY3" fmla="*/ 1086787 h 3919750"/>
              <a:gd name="connsiteX4" fmla="*/ 722 w 9145442"/>
              <a:gd name="connsiteY4" fmla="*/ 0 h 3919750"/>
              <a:gd name="connsiteX5" fmla="*/ 721 w 9145442"/>
              <a:gd name="connsiteY5" fmla="*/ 2886321 h 3919750"/>
              <a:gd name="connsiteX0" fmla="*/ 721 w 9159711"/>
              <a:gd name="connsiteY0" fmla="*/ 2886321 h 3919750"/>
              <a:gd name="connsiteX1" fmla="*/ 8111292 w 9159711"/>
              <a:gd name="connsiteY1" fmla="*/ 2886321 h 3919750"/>
              <a:gd name="connsiteX2" fmla="*/ 9144721 w 9159711"/>
              <a:gd name="connsiteY2" fmla="*/ 3919750 h 3919750"/>
              <a:gd name="connsiteX3" fmla="*/ 9159711 w 9159711"/>
              <a:gd name="connsiteY3" fmla="*/ 0 h 3919750"/>
              <a:gd name="connsiteX4" fmla="*/ 722 w 9159711"/>
              <a:gd name="connsiteY4" fmla="*/ 0 h 3919750"/>
              <a:gd name="connsiteX5" fmla="*/ 721 w 9159711"/>
              <a:gd name="connsiteY5" fmla="*/ 2886321 h 39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711" h="3919750">
                <a:moveTo>
                  <a:pt x="721" y="2886321"/>
                </a:moveTo>
                <a:lnTo>
                  <a:pt x="8111292" y="2886321"/>
                </a:lnTo>
                <a:cubicBezTo>
                  <a:pt x="8682039" y="2886321"/>
                  <a:pt x="9144721" y="3349003"/>
                  <a:pt x="9144721" y="3919750"/>
                </a:cubicBezTo>
                <a:cubicBezTo>
                  <a:pt x="9147219" y="2975429"/>
                  <a:pt x="9157213" y="944321"/>
                  <a:pt x="9159711" y="0"/>
                </a:cubicBezTo>
                <a:lnTo>
                  <a:pt x="722" y="0"/>
                </a:lnTo>
                <a:cubicBezTo>
                  <a:pt x="-1776" y="612336"/>
                  <a:pt x="3219" y="2273985"/>
                  <a:pt x="721" y="28863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 name="Title Placeholder 1">
            <a:extLst>
              <a:ext uri="{FF2B5EF4-FFF2-40B4-BE49-F238E27FC236}">
                <a16:creationId xmlns="" xmlns:a16="http://schemas.microsoft.com/office/drawing/2014/main" id="{C06392C3-6F58-4D4B-A968-E4D35D495A5D}"/>
              </a:ext>
            </a:extLst>
          </p:cNvPr>
          <p:cNvSpPr txBox="1">
            <a:spLocks/>
          </p:cNvSpPr>
          <p:nvPr userDrawn="1"/>
        </p:nvSpPr>
        <p:spPr>
          <a:xfrm rot="16200000" flipH="1" flipV="1">
            <a:off x="2481428" y="119929"/>
            <a:ext cx="1296504" cy="5161678"/>
          </a:xfrm>
          <a:prstGeom prst="round1Rect">
            <a:avLst>
              <a:gd name="adj" fmla="val 40808"/>
            </a:avLst>
          </a:prstGeom>
          <a:gradFill flip="none" rotWithShape="0">
            <a:gsLst>
              <a:gs pos="0">
                <a:schemeClr val="tx1">
                  <a:alpha val="71000"/>
                </a:schemeClr>
              </a:gs>
              <a:gs pos="100000">
                <a:schemeClr val="accent1"/>
              </a:gs>
            </a:gsLst>
            <a:lin ang="0" scaled="0"/>
            <a:tileRect/>
          </a:gra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vert270" wrap="square" lIns="251999" tIns="251999" rIns="251999" bIns="251999"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sz="2800" b="1" i="0" dirty="0">
              <a:latin typeface="Arial" panose="020B0604020202020204" pitchFamily="34" charset="0"/>
              <a:cs typeface="Arial" panose="020B0604020202020204" pitchFamily="34" charset="0"/>
            </a:endParaRPr>
          </a:p>
        </p:txBody>
      </p:sp>
      <p:sp>
        <p:nvSpPr>
          <p:cNvPr id="5" name="Title Placeholder 2">
            <a:extLst>
              <a:ext uri="{FF2B5EF4-FFF2-40B4-BE49-F238E27FC236}">
                <a16:creationId xmlns="" xmlns:a16="http://schemas.microsoft.com/office/drawing/2014/main" id="{7B95360F-BB14-784A-8533-57568D213605}"/>
              </a:ext>
            </a:extLst>
          </p:cNvPr>
          <p:cNvSpPr>
            <a:spLocks noGrp="1"/>
          </p:cNvSpPr>
          <p:nvPr>
            <p:ph type="title" hasCustomPrompt="1"/>
          </p:nvPr>
        </p:nvSpPr>
        <p:spPr>
          <a:xfrm>
            <a:off x="564204" y="2062114"/>
            <a:ext cx="5155660" cy="1313058"/>
          </a:xfrm>
          <a:prstGeom prst="rect">
            <a:avLst/>
          </a:prstGeom>
        </p:spPr>
        <p:txBody>
          <a:bodyPr vert="horz" lIns="108000" tIns="0" rIns="0" bIns="0" rtlCol="0" anchor="ctr" anchorCtr="0">
            <a:normAutofit/>
          </a:bodyPr>
          <a:lstStyle>
            <a:lvl1pPr>
              <a:defRPr>
                <a:solidFill>
                  <a:schemeClr val="bg1"/>
                </a:solidFill>
              </a:defRPr>
            </a:lvl1pPr>
          </a:lstStyle>
          <a:p>
            <a:r>
              <a:rPr lang="en-GB" dirty="0"/>
              <a:t>Thank you</a:t>
            </a:r>
            <a:endParaRPr lang="en-US" dirty="0"/>
          </a:p>
        </p:txBody>
      </p:sp>
      <p:cxnSp>
        <p:nvCxnSpPr>
          <p:cNvPr id="8" name="Straight Connector 7">
            <a:extLst>
              <a:ext uri="{FF2B5EF4-FFF2-40B4-BE49-F238E27FC236}">
                <a16:creationId xmlns="" xmlns:a16="http://schemas.microsoft.com/office/drawing/2014/main" id="{E95F3AC7-2909-A241-A1B6-51CD29900432}"/>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 xmlns:a16="http://schemas.microsoft.com/office/drawing/2014/main" id="{F94DD989-C2B3-2344-9EAA-7DE80CFA912D}"/>
              </a:ext>
            </a:extLst>
          </p:cNvPr>
          <p:cNvSpPr>
            <a:spLocks noGrp="1"/>
          </p:cNvSpPr>
          <p:nvPr>
            <p:ph type="body" sz="quarter" idx="14" hasCustomPrompt="1"/>
          </p:nvPr>
        </p:nvSpPr>
        <p:spPr>
          <a:xfrm>
            <a:off x="628650" y="4430761"/>
            <a:ext cx="7886698" cy="365125"/>
          </a:xfrm>
          <a:prstGeom prst="rect">
            <a:avLst/>
          </a:prstGeom>
        </p:spPr>
        <p:txBody>
          <a:bodyPr lIns="0">
            <a:noAutofit/>
          </a:bodyPr>
          <a:lstStyle>
            <a:lvl1pPr marL="0" indent="0">
              <a:lnSpc>
                <a:spcPct val="100000"/>
              </a:lnSpc>
              <a:spcBef>
                <a:spcPts val="0"/>
              </a:spcBef>
              <a:buNone/>
              <a:defRPr sz="1600" b="1">
                <a:solidFill>
                  <a:schemeClr val="tx1"/>
                </a:solidFill>
              </a:defRPr>
            </a:lvl1pPr>
            <a:lvl2pPr>
              <a:defRPr sz="2000"/>
            </a:lvl2pPr>
            <a:lvl3pPr>
              <a:defRPr sz="2000"/>
            </a:lvl3pPr>
          </a:lstStyle>
          <a:p>
            <a:pPr lvl="0"/>
            <a:r>
              <a:rPr lang="en-GB" dirty="0"/>
              <a:t>Name of the author</a:t>
            </a:r>
          </a:p>
        </p:txBody>
      </p:sp>
      <p:sp>
        <p:nvSpPr>
          <p:cNvPr id="12" name="Text Placeholder 4">
            <a:extLst>
              <a:ext uri="{FF2B5EF4-FFF2-40B4-BE49-F238E27FC236}">
                <a16:creationId xmlns="" xmlns:a16="http://schemas.microsoft.com/office/drawing/2014/main" id="{C460CA67-3657-6741-B5DB-32C751A0132A}"/>
              </a:ext>
            </a:extLst>
          </p:cNvPr>
          <p:cNvSpPr>
            <a:spLocks noGrp="1"/>
          </p:cNvSpPr>
          <p:nvPr>
            <p:ph type="body" sz="quarter" idx="15" hasCustomPrompt="1"/>
          </p:nvPr>
        </p:nvSpPr>
        <p:spPr>
          <a:xfrm>
            <a:off x="628650" y="4795886"/>
            <a:ext cx="7886698" cy="1313072"/>
          </a:xfrm>
          <a:prstGeom prst="rect">
            <a:avLst/>
          </a:prstGeom>
        </p:spPr>
        <p:txBody>
          <a:bodyPr lIns="0">
            <a:noAutofit/>
          </a:bodyPr>
          <a:lstStyle>
            <a:lvl1pPr marL="0" indent="0">
              <a:lnSpc>
                <a:spcPct val="100000"/>
              </a:lnSpc>
              <a:spcBef>
                <a:spcPts val="0"/>
              </a:spcBef>
              <a:buNone/>
              <a:defRPr sz="1400" b="0">
                <a:solidFill>
                  <a:schemeClr val="tx2"/>
                </a:solidFill>
              </a:defRPr>
            </a:lvl1pPr>
            <a:lvl2pPr>
              <a:defRPr sz="2000"/>
            </a:lvl2pPr>
            <a:lvl3pPr>
              <a:defRPr sz="2000"/>
            </a:lvl3pPr>
          </a:lstStyle>
          <a:p>
            <a:pPr lvl="0"/>
            <a:r>
              <a:rPr lang="en-GB" dirty="0"/>
              <a:t>Position</a:t>
            </a:r>
          </a:p>
          <a:p>
            <a:pPr lvl="0"/>
            <a:r>
              <a:rPr lang="en-GB" dirty="0"/>
              <a:t>Contact info </a:t>
            </a:r>
          </a:p>
        </p:txBody>
      </p:sp>
      <p:pic>
        <p:nvPicPr>
          <p:cNvPr id="3" name="Picture 2">
            <a:extLst>
              <a:ext uri="{FF2B5EF4-FFF2-40B4-BE49-F238E27FC236}">
                <a16:creationId xmlns="" xmlns:a16="http://schemas.microsoft.com/office/drawing/2014/main" id="{77C85340-53D9-614C-9380-A1E15A47E992}"/>
              </a:ext>
            </a:extLst>
          </p:cNvPr>
          <p:cNvPicPr>
            <a:picLocks noChangeAspect="1"/>
          </p:cNvPicPr>
          <p:nvPr userDrawn="1"/>
        </p:nvPicPr>
        <p:blipFill>
          <a:blip r:embed="rId3"/>
          <a:srcRect/>
          <a:stretch/>
        </p:blipFill>
        <p:spPr>
          <a:xfrm>
            <a:off x="628650" y="5786794"/>
            <a:ext cx="330200" cy="330200"/>
          </a:xfrm>
          <a:prstGeom prst="rect">
            <a:avLst/>
          </a:prstGeom>
        </p:spPr>
      </p:pic>
      <p:pic>
        <p:nvPicPr>
          <p:cNvPr id="4" name="Picture 3">
            <a:extLst>
              <a:ext uri="{FF2B5EF4-FFF2-40B4-BE49-F238E27FC236}">
                <a16:creationId xmlns="" xmlns:a16="http://schemas.microsoft.com/office/drawing/2014/main" id="{1199B434-263E-C34C-AEFB-7C98F2B820CF}"/>
              </a:ext>
            </a:extLst>
          </p:cNvPr>
          <p:cNvPicPr>
            <a:picLocks noChangeAspect="1"/>
          </p:cNvPicPr>
          <p:nvPr userDrawn="1"/>
        </p:nvPicPr>
        <p:blipFill>
          <a:blip r:embed="rId4"/>
          <a:srcRect/>
          <a:stretch/>
        </p:blipFill>
        <p:spPr>
          <a:xfrm>
            <a:off x="1008197" y="5792331"/>
            <a:ext cx="330200" cy="330200"/>
          </a:xfrm>
          <a:prstGeom prst="rect">
            <a:avLst/>
          </a:prstGeom>
        </p:spPr>
      </p:pic>
      <p:pic>
        <p:nvPicPr>
          <p:cNvPr id="6" name="Picture 5">
            <a:extLst>
              <a:ext uri="{FF2B5EF4-FFF2-40B4-BE49-F238E27FC236}">
                <a16:creationId xmlns="" xmlns:a16="http://schemas.microsoft.com/office/drawing/2014/main" id="{A8FBD724-1BCC-C647-92CC-7DC115283EED}"/>
              </a:ext>
            </a:extLst>
          </p:cNvPr>
          <p:cNvPicPr>
            <a:picLocks noChangeAspect="1"/>
          </p:cNvPicPr>
          <p:nvPr userDrawn="1"/>
        </p:nvPicPr>
        <p:blipFill>
          <a:blip r:embed="rId5"/>
          <a:srcRect/>
          <a:stretch/>
        </p:blipFill>
        <p:spPr>
          <a:xfrm>
            <a:off x="1387745" y="5795089"/>
            <a:ext cx="330200" cy="330200"/>
          </a:xfrm>
          <a:prstGeom prst="rect">
            <a:avLst/>
          </a:prstGeom>
        </p:spPr>
      </p:pic>
      <p:pic>
        <p:nvPicPr>
          <p:cNvPr id="13" name="Picture 12">
            <a:extLst>
              <a:ext uri="{FF2B5EF4-FFF2-40B4-BE49-F238E27FC236}">
                <a16:creationId xmlns="" xmlns:a16="http://schemas.microsoft.com/office/drawing/2014/main" id="{1ED22E0A-5065-5F4A-9D54-011E0173093D}"/>
              </a:ext>
            </a:extLst>
          </p:cNvPr>
          <p:cNvPicPr>
            <a:picLocks noChangeAspect="1"/>
          </p:cNvPicPr>
          <p:nvPr userDrawn="1"/>
        </p:nvPicPr>
        <p:blipFill>
          <a:blip r:embed="rId6"/>
          <a:srcRect/>
          <a:stretch/>
        </p:blipFill>
        <p:spPr>
          <a:xfrm>
            <a:off x="1767292" y="5795089"/>
            <a:ext cx="330200" cy="330200"/>
          </a:xfrm>
          <a:prstGeom prst="rect">
            <a:avLst/>
          </a:prstGeom>
        </p:spPr>
      </p:pic>
      <p:sp>
        <p:nvSpPr>
          <p:cNvPr id="16" name="Slide Number Placeholder 5">
            <a:extLst>
              <a:ext uri="{FF2B5EF4-FFF2-40B4-BE49-F238E27FC236}">
                <a16:creationId xmlns="" xmlns:a16="http://schemas.microsoft.com/office/drawing/2014/main" id="{76BF1212-D342-D941-97FC-DFB97043ABF9}"/>
              </a:ext>
            </a:extLst>
          </p:cNvPr>
          <p:cNvSpPr>
            <a:spLocks noGrp="1"/>
          </p:cNvSpPr>
          <p:nvPr>
            <p:ph type="sldNum" sz="quarter" idx="4"/>
          </p:nvPr>
        </p:nvSpPr>
        <p:spPr>
          <a:xfrm>
            <a:off x="7933509" y="6356351"/>
            <a:ext cx="581840" cy="365125"/>
          </a:xfrm>
          <a:prstGeom prst="rect">
            <a:avLst/>
          </a:prstGeom>
        </p:spPr>
        <p:txBody>
          <a:bodyPr rIns="0" anchor="ctr" anchorCtr="0"/>
          <a:lstStyle>
            <a:lvl1pPr algn="r">
              <a:defRPr sz="1200">
                <a:latin typeface="Arial" panose="020B0604020202020204" pitchFamily="34" charset="0"/>
                <a:cs typeface="Arial" panose="020B0604020202020204" pitchFamily="34" charset="0"/>
              </a:defRPr>
            </a:lvl1pPr>
          </a:lstStyle>
          <a:p>
            <a:fld id="{9F9C9D7E-A62C-AB4F-805D-1B13780151A0}" type="slidenum">
              <a:rPr lang="en-US" smtClean="0"/>
              <a:pPr/>
              <a:t>‹#›</a:t>
            </a:fld>
            <a:endParaRPr lang="en-US" dirty="0"/>
          </a:p>
        </p:txBody>
      </p:sp>
      <p:sp>
        <p:nvSpPr>
          <p:cNvPr id="15" name="Title Placeholder 1">
            <a:extLst>
              <a:ext uri="{FF2B5EF4-FFF2-40B4-BE49-F238E27FC236}">
                <a16:creationId xmlns="" xmlns:a16="http://schemas.microsoft.com/office/drawing/2014/main" id="{897B0E0D-1876-6745-ABC2-F3BA876E6AE8}"/>
              </a:ext>
            </a:extLst>
          </p:cNvPr>
          <p:cNvSpPr txBox="1">
            <a:spLocks/>
          </p:cNvSpPr>
          <p:nvPr userDrawn="1"/>
        </p:nvSpPr>
        <p:spPr>
          <a:xfrm rot="10800000" flipV="1">
            <a:off x="548840" y="576843"/>
            <a:ext cx="5161679" cy="1296501"/>
          </a:xfrm>
          <a:prstGeom prst="round1Rect">
            <a:avLst>
              <a:gd name="adj" fmla="val 40808"/>
            </a:avLst>
          </a:prstGeom>
          <a:solidFill>
            <a:schemeClr val="bg1"/>
          </a:soli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wrap="square" lIns="396000" tIns="144000" rIns="216000" bIns="45720"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V </a:t>
            </a:r>
            <a:endParaRPr lang="en-US" dirty="0"/>
          </a:p>
        </p:txBody>
      </p:sp>
      <p:pic>
        <p:nvPicPr>
          <p:cNvPr id="18" name="Picture 17">
            <a:extLst>
              <a:ext uri="{FF2B5EF4-FFF2-40B4-BE49-F238E27FC236}">
                <a16:creationId xmlns="" xmlns:a16="http://schemas.microsoft.com/office/drawing/2014/main" id="{B5384EAE-AD6C-6041-BF95-2DD6E95EAAAC}"/>
              </a:ext>
            </a:extLst>
          </p:cNvPr>
          <p:cNvPicPr>
            <a:picLocks noChangeAspect="1"/>
          </p:cNvPicPr>
          <p:nvPr userDrawn="1"/>
        </p:nvPicPr>
        <p:blipFill rotWithShape="1">
          <a:blip r:embed="rId7"/>
          <a:srcRect l="14473" t="19773" r="13946" b="26916"/>
          <a:stretch/>
        </p:blipFill>
        <p:spPr>
          <a:xfrm>
            <a:off x="811233" y="672615"/>
            <a:ext cx="2838591" cy="1104956"/>
          </a:xfrm>
          <a:prstGeom prst="rect">
            <a:avLst/>
          </a:prstGeom>
          <a:noFill/>
          <a:ln>
            <a:noFill/>
          </a:ln>
        </p:spPr>
        <p:style>
          <a:lnRef idx="0">
            <a:scrgbClr r="0" g="0" b="0"/>
          </a:lnRef>
          <a:fillRef idx="0">
            <a:scrgbClr r="0" g="0" b="0"/>
          </a:fillRef>
          <a:effectRef idx="0">
            <a:scrgbClr r="0" g="0" b="0"/>
          </a:effectRef>
          <a:fontRef idx="minor">
            <a:schemeClr val="dk1"/>
          </a:fontRef>
        </p:style>
      </p:pic>
      <p:cxnSp>
        <p:nvCxnSpPr>
          <p:cNvPr id="19" name="Straight Connector 18">
            <a:extLst>
              <a:ext uri="{FF2B5EF4-FFF2-40B4-BE49-F238E27FC236}">
                <a16:creationId xmlns="" xmlns:a16="http://schemas.microsoft.com/office/drawing/2014/main" id="{3ED80D51-C8E6-2D4A-93F6-56D84A98798F}"/>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 xmlns:a16="http://schemas.microsoft.com/office/drawing/2014/main" id="{E9CF8198-B19E-4A45-95BF-CE5D4D89A5E4}"/>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err="1"/>
              <a:t>www.wcoomd.org</a:t>
            </a:r>
            <a:endParaRPr lang="en-US" dirty="0"/>
          </a:p>
        </p:txBody>
      </p:sp>
    </p:spTree>
    <p:extLst>
      <p:ext uri="{BB962C8B-B14F-4D97-AF65-F5344CB8AC3E}">
        <p14:creationId xmlns:p14="http://schemas.microsoft.com/office/powerpoint/2010/main" val="161464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CO Chapter">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 name="Round Single Corner of Rectangle 19">
            <a:extLst>
              <a:ext uri="{FF2B5EF4-FFF2-40B4-BE49-F238E27FC236}">
                <a16:creationId xmlns="" xmlns:a16="http://schemas.microsoft.com/office/drawing/2014/main" id="{0D7EB36D-97BA-A745-BDC2-900964237798}"/>
              </a:ext>
            </a:extLst>
          </p:cNvPr>
          <p:cNvSpPr/>
          <p:nvPr userDrawn="1"/>
        </p:nvSpPr>
        <p:spPr>
          <a:xfrm flipV="1">
            <a:off x="-1442" y="2948374"/>
            <a:ext cx="9159711" cy="3919750"/>
          </a:xfrm>
          <a:custGeom>
            <a:avLst/>
            <a:gdLst>
              <a:gd name="connsiteX0" fmla="*/ 0 w 9144000"/>
              <a:gd name="connsiteY0" fmla="*/ 0 h 5050971"/>
              <a:gd name="connsiteX1" fmla="*/ 8110571 w 9144000"/>
              <a:gd name="connsiteY1" fmla="*/ 0 h 5050971"/>
              <a:gd name="connsiteX2" fmla="*/ 9144000 w 9144000"/>
              <a:gd name="connsiteY2" fmla="*/ 1033429 h 5050971"/>
              <a:gd name="connsiteX3" fmla="*/ 9144000 w 9144000"/>
              <a:gd name="connsiteY3" fmla="*/ 5050971 h 5050971"/>
              <a:gd name="connsiteX4" fmla="*/ 0 w 9144000"/>
              <a:gd name="connsiteY4" fmla="*/ 5050971 h 5050971"/>
              <a:gd name="connsiteX5" fmla="*/ 0 w 9144000"/>
              <a:gd name="connsiteY5" fmla="*/ 0 h 5050971"/>
              <a:gd name="connsiteX0" fmla="*/ 0 w 9144000"/>
              <a:gd name="connsiteY0" fmla="*/ 1837009 h 6887980"/>
              <a:gd name="connsiteX1" fmla="*/ 8110571 w 9144000"/>
              <a:gd name="connsiteY1" fmla="*/ 1837009 h 6887980"/>
              <a:gd name="connsiteX2" fmla="*/ 9144000 w 9144000"/>
              <a:gd name="connsiteY2" fmla="*/ 2870438 h 6887980"/>
              <a:gd name="connsiteX3" fmla="*/ 9144000 w 9144000"/>
              <a:gd name="connsiteY3" fmla="*/ 6887980 h 6887980"/>
              <a:gd name="connsiteX4" fmla="*/ 7495 w 9144000"/>
              <a:gd name="connsiteY4" fmla="*/ 0 h 6887980"/>
              <a:gd name="connsiteX5" fmla="*/ 0 w 9144000"/>
              <a:gd name="connsiteY5" fmla="*/ 1837009 h 6887980"/>
              <a:gd name="connsiteX0" fmla="*/ 0 w 9151495"/>
              <a:gd name="connsiteY0" fmla="*/ 1837009 h 2870438"/>
              <a:gd name="connsiteX1" fmla="*/ 8110571 w 9151495"/>
              <a:gd name="connsiteY1" fmla="*/ 1837009 h 2870438"/>
              <a:gd name="connsiteX2" fmla="*/ 9144000 w 9151495"/>
              <a:gd name="connsiteY2" fmla="*/ 2870438 h 2870438"/>
              <a:gd name="connsiteX3" fmla="*/ 9151495 w 9151495"/>
              <a:gd name="connsiteY3" fmla="*/ 37475 h 2870438"/>
              <a:gd name="connsiteX4" fmla="*/ 7495 w 9151495"/>
              <a:gd name="connsiteY4" fmla="*/ 0 h 2870438"/>
              <a:gd name="connsiteX5" fmla="*/ 0 w 9151495"/>
              <a:gd name="connsiteY5" fmla="*/ 1837009 h 2870438"/>
              <a:gd name="connsiteX0" fmla="*/ 0 w 9151495"/>
              <a:gd name="connsiteY0" fmla="*/ 1799534 h 2832963"/>
              <a:gd name="connsiteX1" fmla="*/ 8110571 w 9151495"/>
              <a:gd name="connsiteY1" fmla="*/ 1799534 h 2832963"/>
              <a:gd name="connsiteX2" fmla="*/ 9144000 w 9151495"/>
              <a:gd name="connsiteY2" fmla="*/ 2832963 h 2832963"/>
              <a:gd name="connsiteX3" fmla="*/ 9151495 w 9151495"/>
              <a:gd name="connsiteY3" fmla="*/ 0 h 2832963"/>
              <a:gd name="connsiteX4" fmla="*/ 52466 w 9151495"/>
              <a:gd name="connsiteY4" fmla="*/ 7495 h 2832963"/>
              <a:gd name="connsiteX5" fmla="*/ 0 w 9151495"/>
              <a:gd name="connsiteY5" fmla="*/ 1799534 h 2832963"/>
              <a:gd name="connsiteX0" fmla="*/ 7826 w 9159321"/>
              <a:gd name="connsiteY0" fmla="*/ 1822019 h 2855448"/>
              <a:gd name="connsiteX1" fmla="*/ 8118397 w 9159321"/>
              <a:gd name="connsiteY1" fmla="*/ 1822019 h 2855448"/>
              <a:gd name="connsiteX2" fmla="*/ 9151826 w 9159321"/>
              <a:gd name="connsiteY2" fmla="*/ 2855448 h 2855448"/>
              <a:gd name="connsiteX3" fmla="*/ 9159321 w 9159321"/>
              <a:gd name="connsiteY3" fmla="*/ 22485 h 2855448"/>
              <a:gd name="connsiteX4" fmla="*/ 332 w 9159321"/>
              <a:gd name="connsiteY4" fmla="*/ 0 h 2855448"/>
              <a:gd name="connsiteX5" fmla="*/ 7826 w 9159321"/>
              <a:gd name="connsiteY5" fmla="*/ 1822019 h 2855448"/>
              <a:gd name="connsiteX0" fmla="*/ 721 w 9152216"/>
              <a:gd name="connsiteY0" fmla="*/ 1807029 h 2840458"/>
              <a:gd name="connsiteX1" fmla="*/ 8111292 w 9152216"/>
              <a:gd name="connsiteY1" fmla="*/ 1807029 h 2840458"/>
              <a:gd name="connsiteX2" fmla="*/ 9144721 w 9152216"/>
              <a:gd name="connsiteY2" fmla="*/ 2840458 h 2840458"/>
              <a:gd name="connsiteX3" fmla="*/ 9152216 w 9152216"/>
              <a:gd name="connsiteY3" fmla="*/ 7495 h 2840458"/>
              <a:gd name="connsiteX4" fmla="*/ 722 w 9152216"/>
              <a:gd name="connsiteY4" fmla="*/ 0 h 2840458"/>
              <a:gd name="connsiteX5" fmla="*/ 721 w 9152216"/>
              <a:gd name="connsiteY5" fmla="*/ 1807029 h 2840458"/>
              <a:gd name="connsiteX0" fmla="*/ 721 w 9152216"/>
              <a:gd name="connsiteY0" fmla="*/ 1814524 h 2847953"/>
              <a:gd name="connsiteX1" fmla="*/ 8111292 w 9152216"/>
              <a:gd name="connsiteY1" fmla="*/ 1814524 h 2847953"/>
              <a:gd name="connsiteX2" fmla="*/ 9144721 w 9152216"/>
              <a:gd name="connsiteY2" fmla="*/ 2847953 h 2847953"/>
              <a:gd name="connsiteX3" fmla="*/ 9152216 w 9152216"/>
              <a:gd name="connsiteY3" fmla="*/ 0 h 2847953"/>
              <a:gd name="connsiteX4" fmla="*/ 722 w 9152216"/>
              <a:gd name="connsiteY4" fmla="*/ 7495 h 2847953"/>
              <a:gd name="connsiteX5" fmla="*/ 721 w 9152216"/>
              <a:gd name="connsiteY5" fmla="*/ 1814524 h 2847953"/>
              <a:gd name="connsiteX0" fmla="*/ 721 w 9145053"/>
              <a:gd name="connsiteY0" fmla="*/ 1829514 h 2862943"/>
              <a:gd name="connsiteX1" fmla="*/ 8111292 w 9145053"/>
              <a:gd name="connsiteY1" fmla="*/ 1829514 h 2862943"/>
              <a:gd name="connsiteX2" fmla="*/ 9144721 w 9145053"/>
              <a:gd name="connsiteY2" fmla="*/ 2862943 h 2862943"/>
              <a:gd name="connsiteX3" fmla="*/ 9137226 w 9145053"/>
              <a:gd name="connsiteY3" fmla="*/ 0 h 2862943"/>
              <a:gd name="connsiteX4" fmla="*/ 722 w 9145053"/>
              <a:gd name="connsiteY4" fmla="*/ 22485 h 2862943"/>
              <a:gd name="connsiteX5" fmla="*/ 721 w 9145053"/>
              <a:gd name="connsiteY5" fmla="*/ 1829514 h 2862943"/>
              <a:gd name="connsiteX0" fmla="*/ 721 w 9159711"/>
              <a:gd name="connsiteY0" fmla="*/ 1829514 h 2862943"/>
              <a:gd name="connsiteX1" fmla="*/ 8111292 w 9159711"/>
              <a:gd name="connsiteY1" fmla="*/ 1829514 h 2862943"/>
              <a:gd name="connsiteX2" fmla="*/ 9144721 w 9159711"/>
              <a:gd name="connsiteY2" fmla="*/ 2862943 h 2862943"/>
              <a:gd name="connsiteX3" fmla="*/ 9159711 w 9159711"/>
              <a:gd name="connsiteY3" fmla="*/ 0 h 2862943"/>
              <a:gd name="connsiteX4" fmla="*/ 722 w 9159711"/>
              <a:gd name="connsiteY4" fmla="*/ 22485 h 2862943"/>
              <a:gd name="connsiteX5" fmla="*/ 721 w 9159711"/>
              <a:gd name="connsiteY5" fmla="*/ 1829514 h 2862943"/>
              <a:gd name="connsiteX0" fmla="*/ 721 w 9159711"/>
              <a:gd name="connsiteY0" fmla="*/ 1822019 h 2855448"/>
              <a:gd name="connsiteX1" fmla="*/ 8111292 w 9159711"/>
              <a:gd name="connsiteY1" fmla="*/ 1822019 h 2855448"/>
              <a:gd name="connsiteX2" fmla="*/ 9144721 w 9159711"/>
              <a:gd name="connsiteY2" fmla="*/ 2855448 h 2855448"/>
              <a:gd name="connsiteX3" fmla="*/ 9159711 w 9159711"/>
              <a:gd name="connsiteY3" fmla="*/ 0 h 2855448"/>
              <a:gd name="connsiteX4" fmla="*/ 722 w 9159711"/>
              <a:gd name="connsiteY4" fmla="*/ 14990 h 2855448"/>
              <a:gd name="connsiteX5" fmla="*/ 721 w 9159711"/>
              <a:gd name="connsiteY5" fmla="*/ 1822019 h 2855448"/>
              <a:gd name="connsiteX0" fmla="*/ 721 w 9182196"/>
              <a:gd name="connsiteY0" fmla="*/ 1829514 h 2862943"/>
              <a:gd name="connsiteX1" fmla="*/ 8111292 w 9182196"/>
              <a:gd name="connsiteY1" fmla="*/ 1829514 h 2862943"/>
              <a:gd name="connsiteX2" fmla="*/ 9144721 w 9182196"/>
              <a:gd name="connsiteY2" fmla="*/ 2862943 h 2862943"/>
              <a:gd name="connsiteX3" fmla="*/ 9182196 w 9182196"/>
              <a:gd name="connsiteY3" fmla="*/ 0 h 2862943"/>
              <a:gd name="connsiteX4" fmla="*/ 722 w 9182196"/>
              <a:gd name="connsiteY4" fmla="*/ 22485 h 2862943"/>
              <a:gd name="connsiteX5" fmla="*/ 721 w 9182196"/>
              <a:gd name="connsiteY5" fmla="*/ 1829514 h 2862943"/>
              <a:gd name="connsiteX0" fmla="*/ 721 w 9152216"/>
              <a:gd name="connsiteY0" fmla="*/ 1837009 h 2870438"/>
              <a:gd name="connsiteX1" fmla="*/ 8111292 w 9152216"/>
              <a:gd name="connsiteY1" fmla="*/ 1837009 h 2870438"/>
              <a:gd name="connsiteX2" fmla="*/ 9144721 w 9152216"/>
              <a:gd name="connsiteY2" fmla="*/ 2870438 h 2870438"/>
              <a:gd name="connsiteX3" fmla="*/ 9152216 w 9152216"/>
              <a:gd name="connsiteY3" fmla="*/ 0 h 2870438"/>
              <a:gd name="connsiteX4" fmla="*/ 722 w 9152216"/>
              <a:gd name="connsiteY4" fmla="*/ 29980 h 2870438"/>
              <a:gd name="connsiteX5" fmla="*/ 721 w 9152216"/>
              <a:gd name="connsiteY5" fmla="*/ 1837009 h 2870438"/>
              <a:gd name="connsiteX0" fmla="*/ 721 w 9145442"/>
              <a:gd name="connsiteY0" fmla="*/ 1829514 h 2862943"/>
              <a:gd name="connsiteX1" fmla="*/ 8111292 w 9145442"/>
              <a:gd name="connsiteY1" fmla="*/ 1829514 h 2862943"/>
              <a:gd name="connsiteX2" fmla="*/ 9144721 w 9145442"/>
              <a:gd name="connsiteY2" fmla="*/ 2862943 h 2862943"/>
              <a:gd name="connsiteX3" fmla="*/ 9144721 w 9145442"/>
              <a:gd name="connsiteY3" fmla="*/ 0 h 2862943"/>
              <a:gd name="connsiteX4" fmla="*/ 722 w 9145442"/>
              <a:gd name="connsiteY4" fmla="*/ 22485 h 2862943"/>
              <a:gd name="connsiteX5" fmla="*/ 721 w 9145442"/>
              <a:gd name="connsiteY5" fmla="*/ 1829514 h 2862943"/>
              <a:gd name="connsiteX0" fmla="*/ 721 w 9145442"/>
              <a:gd name="connsiteY0" fmla="*/ 1807029 h 2840458"/>
              <a:gd name="connsiteX1" fmla="*/ 8111292 w 9145442"/>
              <a:gd name="connsiteY1" fmla="*/ 1807029 h 2840458"/>
              <a:gd name="connsiteX2" fmla="*/ 9144721 w 9145442"/>
              <a:gd name="connsiteY2" fmla="*/ 2840458 h 2840458"/>
              <a:gd name="connsiteX3" fmla="*/ 9144721 w 9145442"/>
              <a:gd name="connsiteY3" fmla="*/ 7495 h 2840458"/>
              <a:gd name="connsiteX4" fmla="*/ 722 w 9145442"/>
              <a:gd name="connsiteY4" fmla="*/ 0 h 2840458"/>
              <a:gd name="connsiteX5" fmla="*/ 721 w 9145442"/>
              <a:gd name="connsiteY5" fmla="*/ 1807029 h 2840458"/>
              <a:gd name="connsiteX0" fmla="*/ 721 w 9145442"/>
              <a:gd name="connsiteY0" fmla="*/ 2886321 h 3919750"/>
              <a:gd name="connsiteX1" fmla="*/ 8111292 w 9145442"/>
              <a:gd name="connsiteY1" fmla="*/ 2886321 h 3919750"/>
              <a:gd name="connsiteX2" fmla="*/ 9144721 w 9145442"/>
              <a:gd name="connsiteY2" fmla="*/ 3919750 h 3919750"/>
              <a:gd name="connsiteX3" fmla="*/ 9144721 w 9145442"/>
              <a:gd name="connsiteY3" fmla="*/ 1086787 h 3919750"/>
              <a:gd name="connsiteX4" fmla="*/ 722 w 9145442"/>
              <a:gd name="connsiteY4" fmla="*/ 0 h 3919750"/>
              <a:gd name="connsiteX5" fmla="*/ 721 w 9145442"/>
              <a:gd name="connsiteY5" fmla="*/ 2886321 h 3919750"/>
              <a:gd name="connsiteX0" fmla="*/ 721 w 9159711"/>
              <a:gd name="connsiteY0" fmla="*/ 2886321 h 3919750"/>
              <a:gd name="connsiteX1" fmla="*/ 8111292 w 9159711"/>
              <a:gd name="connsiteY1" fmla="*/ 2886321 h 3919750"/>
              <a:gd name="connsiteX2" fmla="*/ 9144721 w 9159711"/>
              <a:gd name="connsiteY2" fmla="*/ 3919750 h 3919750"/>
              <a:gd name="connsiteX3" fmla="*/ 9159711 w 9159711"/>
              <a:gd name="connsiteY3" fmla="*/ 0 h 3919750"/>
              <a:gd name="connsiteX4" fmla="*/ 722 w 9159711"/>
              <a:gd name="connsiteY4" fmla="*/ 0 h 3919750"/>
              <a:gd name="connsiteX5" fmla="*/ 721 w 9159711"/>
              <a:gd name="connsiteY5" fmla="*/ 2886321 h 39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711" h="3919750">
                <a:moveTo>
                  <a:pt x="721" y="2886321"/>
                </a:moveTo>
                <a:lnTo>
                  <a:pt x="8111292" y="2886321"/>
                </a:lnTo>
                <a:cubicBezTo>
                  <a:pt x="8682039" y="2886321"/>
                  <a:pt x="9144721" y="3349003"/>
                  <a:pt x="9144721" y="3919750"/>
                </a:cubicBezTo>
                <a:cubicBezTo>
                  <a:pt x="9147219" y="2975429"/>
                  <a:pt x="9157213" y="944321"/>
                  <a:pt x="9159711" y="0"/>
                </a:cubicBezTo>
                <a:lnTo>
                  <a:pt x="722" y="0"/>
                </a:lnTo>
                <a:cubicBezTo>
                  <a:pt x="-1776" y="612336"/>
                  <a:pt x="3219" y="2273985"/>
                  <a:pt x="721" y="28863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Title Placeholder 2">
            <a:extLst>
              <a:ext uri="{FF2B5EF4-FFF2-40B4-BE49-F238E27FC236}">
                <a16:creationId xmlns="" xmlns:a16="http://schemas.microsoft.com/office/drawing/2014/main" id="{7B95360F-BB14-784A-8533-57568D213605}"/>
              </a:ext>
            </a:extLst>
          </p:cNvPr>
          <p:cNvSpPr>
            <a:spLocks noGrp="1"/>
          </p:cNvSpPr>
          <p:nvPr>
            <p:ph type="title"/>
          </p:nvPr>
        </p:nvSpPr>
        <p:spPr>
          <a:xfrm>
            <a:off x="548839" y="4423746"/>
            <a:ext cx="7966509" cy="529256"/>
          </a:xfrm>
          <a:prstGeom prst="rect">
            <a:avLst/>
          </a:prstGeom>
        </p:spPr>
        <p:txBody>
          <a:bodyPr vert="horz" lIns="0" tIns="0" rIns="0" bIns="0" rtlCol="0" anchor="t" anchorCtr="0">
            <a:normAutofit/>
          </a:bodyPr>
          <a:lstStyle>
            <a:lvl1pPr>
              <a:defRPr sz="2800" b="1"/>
            </a:lvl1pPr>
          </a:lstStyle>
          <a:p>
            <a:r>
              <a:rPr lang="en-US" smtClean="0"/>
              <a:t>Click to edit Master title style</a:t>
            </a:r>
            <a:endParaRPr lang="en-US" dirty="0"/>
          </a:p>
        </p:txBody>
      </p:sp>
      <p:sp>
        <p:nvSpPr>
          <p:cNvPr id="7" name="Text Placeholder 6">
            <a:extLst>
              <a:ext uri="{FF2B5EF4-FFF2-40B4-BE49-F238E27FC236}">
                <a16:creationId xmlns="" xmlns:a16="http://schemas.microsoft.com/office/drawing/2014/main" id="{EBD7821D-004E-B545-9D09-DD6F443095E1}"/>
              </a:ext>
            </a:extLst>
          </p:cNvPr>
          <p:cNvSpPr>
            <a:spLocks noGrp="1"/>
          </p:cNvSpPr>
          <p:nvPr>
            <p:ph type="body" sz="quarter" idx="12"/>
          </p:nvPr>
        </p:nvSpPr>
        <p:spPr>
          <a:xfrm>
            <a:off x="548840" y="5091845"/>
            <a:ext cx="7966508" cy="825500"/>
          </a:xfrm>
          <a:prstGeom prst="rect">
            <a:avLst/>
          </a:prstGeom>
        </p:spPr>
        <p:txBody>
          <a:bodyPr/>
          <a:lstStyle>
            <a:lvl1pPr marL="0" indent="0">
              <a:buNone/>
              <a:defRPr sz="2000">
                <a:solidFill>
                  <a:schemeClr val="tx2"/>
                </a:solidFill>
              </a:defRPr>
            </a:lvl1pPr>
            <a:lvl2pPr marL="457200" indent="0">
              <a:buNone/>
              <a:defRPr sz="2000">
                <a:solidFill>
                  <a:schemeClr val="tx2"/>
                </a:solidFill>
              </a:defRPr>
            </a:lvl2pPr>
            <a:lvl3pPr marL="914400" indent="0">
              <a:buNone/>
              <a:defRPr sz="2000">
                <a:solidFill>
                  <a:schemeClr val="tx2"/>
                </a:solidFill>
              </a:defRPr>
            </a:lvl3pPr>
            <a:lvl4pPr marL="1371600" indent="0">
              <a:buNone/>
              <a:defRPr sz="2000">
                <a:solidFill>
                  <a:schemeClr val="tx2"/>
                </a:solidFill>
              </a:defRPr>
            </a:lvl4pPr>
            <a:lvl5pPr marL="1828800" indent="0">
              <a:buNone/>
              <a:defRPr sz="2000">
                <a:solidFill>
                  <a:schemeClr val="tx2"/>
                </a:solidFill>
              </a:defRPr>
            </a:lvl5pPr>
          </a:lstStyle>
          <a:p>
            <a:pPr lvl="0"/>
            <a:r>
              <a:rPr lang="en-US" smtClean="0"/>
              <a:t>Click to edit Master text styles</a:t>
            </a:r>
          </a:p>
        </p:txBody>
      </p:sp>
      <p:cxnSp>
        <p:nvCxnSpPr>
          <p:cNvPr id="8" name="Straight Connector 7">
            <a:extLst>
              <a:ext uri="{FF2B5EF4-FFF2-40B4-BE49-F238E27FC236}">
                <a16:creationId xmlns="" xmlns:a16="http://schemas.microsoft.com/office/drawing/2014/main" id="{E95F3AC7-2909-A241-A1B6-51CD29900432}"/>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 xmlns:a16="http://schemas.microsoft.com/office/drawing/2014/main" id="{340AC0E7-3F92-7E45-9337-357FAC398AB5}"/>
              </a:ext>
            </a:extLst>
          </p:cNvPr>
          <p:cNvSpPr>
            <a:spLocks noGrp="1"/>
          </p:cNvSpPr>
          <p:nvPr>
            <p:ph type="body" sz="quarter" idx="18" hasCustomPrompt="1"/>
          </p:nvPr>
        </p:nvSpPr>
        <p:spPr>
          <a:xfrm>
            <a:off x="3100388" y="6356350"/>
            <a:ext cx="4662487" cy="365125"/>
          </a:xfrm>
          <a:prstGeom prst="rect">
            <a:avLst/>
          </a:prstGeom>
        </p:spPr>
        <p:txBody>
          <a:bodyPr rIns="0" anchor="ctr" anchorCtr="0"/>
          <a:lstStyle>
            <a:lvl1pPr marL="0" indent="0" algn="r">
              <a:buNone/>
              <a:defRPr lang="en-GB" sz="12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en-GB" dirty="0"/>
              <a:t>Insert title of presentation</a:t>
            </a:r>
            <a:endParaRPr lang="en-US" dirty="0"/>
          </a:p>
        </p:txBody>
      </p:sp>
      <p:sp>
        <p:nvSpPr>
          <p:cNvPr id="14" name="Title Placeholder 2">
            <a:extLst>
              <a:ext uri="{FF2B5EF4-FFF2-40B4-BE49-F238E27FC236}">
                <a16:creationId xmlns="" xmlns:a16="http://schemas.microsoft.com/office/drawing/2014/main" id="{F7F2910B-9D2E-AE40-A43B-CA70E3528E9A}"/>
              </a:ext>
            </a:extLst>
          </p:cNvPr>
          <p:cNvSpPr txBox="1">
            <a:spLocks/>
          </p:cNvSpPr>
          <p:nvPr userDrawn="1"/>
        </p:nvSpPr>
        <p:spPr>
          <a:xfrm>
            <a:off x="564204" y="2062114"/>
            <a:ext cx="5155660" cy="1313058"/>
          </a:xfrm>
          <a:prstGeom prst="rect">
            <a:avLst/>
          </a:prstGeom>
        </p:spPr>
        <p:txBody>
          <a:bodyPr vert="horz" lIns="108000" tIns="0" rIns="0" bIns="0" rtlCol="0" anchor="ctr" anchorCtr="0">
            <a:normAutofit/>
          </a:bodyPr>
          <a:lstStyle>
            <a:lvl1pPr algn="l" defTabSz="914377" rtl="0" eaLnBrk="1" latinLnBrk="0" hangingPunct="1">
              <a:lnSpc>
                <a:spcPct val="90000"/>
              </a:lnSpc>
              <a:spcBef>
                <a:spcPct val="0"/>
              </a:spcBef>
              <a:buNone/>
              <a:defRPr sz="2800" b="1" i="0" kern="1200" baseline="0">
                <a:solidFill>
                  <a:schemeClr val="bg1"/>
                </a:solidFill>
                <a:latin typeface="Arial" panose="020B0604020202020204" pitchFamily="34" charset="0"/>
                <a:ea typeface="+mj-ea"/>
                <a:cs typeface="Arial" panose="020B0604020202020204" pitchFamily="34" charset="0"/>
              </a:defRPr>
            </a:lvl1pPr>
          </a:lstStyle>
          <a:p>
            <a:endParaRPr lang="en-US" dirty="0"/>
          </a:p>
        </p:txBody>
      </p:sp>
      <p:sp>
        <p:nvSpPr>
          <p:cNvPr id="15" name="Title Placeholder 1">
            <a:extLst>
              <a:ext uri="{FF2B5EF4-FFF2-40B4-BE49-F238E27FC236}">
                <a16:creationId xmlns="" xmlns:a16="http://schemas.microsoft.com/office/drawing/2014/main" id="{9E9DED21-3B6B-2642-BCAE-8625F395E7B5}"/>
              </a:ext>
            </a:extLst>
          </p:cNvPr>
          <p:cNvSpPr txBox="1">
            <a:spLocks/>
          </p:cNvSpPr>
          <p:nvPr userDrawn="1"/>
        </p:nvSpPr>
        <p:spPr>
          <a:xfrm rot="10800000" flipV="1">
            <a:off x="548840" y="576843"/>
            <a:ext cx="5161679" cy="1296501"/>
          </a:xfrm>
          <a:prstGeom prst="round1Rect">
            <a:avLst>
              <a:gd name="adj" fmla="val 40808"/>
            </a:avLst>
          </a:prstGeom>
          <a:solidFill>
            <a:schemeClr val="bg1"/>
          </a:soli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wrap="square" lIns="396000" tIns="144000" rIns="216000" bIns="45720"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V </a:t>
            </a:r>
            <a:endParaRPr lang="en-US" dirty="0"/>
          </a:p>
        </p:txBody>
      </p:sp>
      <p:pic>
        <p:nvPicPr>
          <p:cNvPr id="16" name="Picture 15">
            <a:extLst>
              <a:ext uri="{FF2B5EF4-FFF2-40B4-BE49-F238E27FC236}">
                <a16:creationId xmlns="" xmlns:a16="http://schemas.microsoft.com/office/drawing/2014/main" id="{9ACB6A15-EA86-0241-9924-85ED0ADE7711}"/>
              </a:ext>
            </a:extLst>
          </p:cNvPr>
          <p:cNvPicPr>
            <a:picLocks noChangeAspect="1"/>
          </p:cNvPicPr>
          <p:nvPr userDrawn="1"/>
        </p:nvPicPr>
        <p:blipFill rotWithShape="1">
          <a:blip r:embed="rId3"/>
          <a:srcRect l="14473" t="19773" r="13946" b="26916"/>
          <a:stretch/>
        </p:blipFill>
        <p:spPr>
          <a:xfrm>
            <a:off x="811233" y="672615"/>
            <a:ext cx="2838591" cy="1104956"/>
          </a:xfrm>
          <a:prstGeom prst="rect">
            <a:avLst/>
          </a:prstGeom>
          <a:noFill/>
          <a:ln>
            <a:noFill/>
          </a:ln>
        </p:spPr>
        <p:style>
          <a:lnRef idx="0">
            <a:scrgbClr r="0" g="0" b="0"/>
          </a:lnRef>
          <a:fillRef idx="0">
            <a:scrgbClr r="0" g="0" b="0"/>
          </a:fillRef>
          <a:effectRef idx="0">
            <a:scrgbClr r="0" g="0" b="0"/>
          </a:effectRef>
          <a:fontRef idx="minor">
            <a:schemeClr val="dk1"/>
          </a:fontRef>
        </p:style>
      </p:pic>
      <p:sp>
        <p:nvSpPr>
          <p:cNvPr id="12" name="Text Placeholder 2">
            <a:extLst>
              <a:ext uri="{FF2B5EF4-FFF2-40B4-BE49-F238E27FC236}">
                <a16:creationId xmlns="" xmlns:a16="http://schemas.microsoft.com/office/drawing/2014/main" id="{DC61ED54-3491-BD4B-85D2-08E719D3787E}"/>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err="1"/>
              <a:t>www.wcoomd.org</a:t>
            </a:r>
            <a:endParaRPr lang="en-US" dirty="0"/>
          </a:p>
        </p:txBody>
      </p:sp>
      <p:sp>
        <p:nvSpPr>
          <p:cNvPr id="13" name="Slide Number Placeholder 5">
            <a:extLst>
              <a:ext uri="{FF2B5EF4-FFF2-40B4-BE49-F238E27FC236}">
                <a16:creationId xmlns="" xmlns:a16="http://schemas.microsoft.com/office/drawing/2014/main" id="{46EA7D54-44BE-1B43-8FAE-54AB9F952705}"/>
              </a:ext>
            </a:extLst>
          </p:cNvPr>
          <p:cNvSpPr>
            <a:spLocks noGrp="1"/>
          </p:cNvSpPr>
          <p:nvPr>
            <p:ph type="sldNum" sz="quarter" idx="4"/>
          </p:nvPr>
        </p:nvSpPr>
        <p:spPr>
          <a:xfrm>
            <a:off x="7933509" y="6356351"/>
            <a:ext cx="581840" cy="365125"/>
          </a:xfrm>
          <a:prstGeom prst="rect">
            <a:avLst/>
          </a:prstGeom>
        </p:spPr>
        <p:txBody>
          <a:bodyPr rIns="0" anchor="ctr" anchorCtr="0"/>
          <a:lstStyle>
            <a:lvl1pPr algn="r">
              <a:defRPr sz="1200">
                <a:latin typeface="Arial" panose="020B0604020202020204" pitchFamily="34" charset="0"/>
                <a:cs typeface="Arial" panose="020B0604020202020204" pitchFamily="34" charset="0"/>
              </a:defRPr>
            </a:lvl1pPr>
          </a:lstStyle>
          <a:p>
            <a:fld id="{9F9C9D7E-A62C-AB4F-805D-1B13780151A0}" type="slidenum">
              <a:rPr lang="en-US" smtClean="0"/>
              <a:pPr/>
              <a:t>‹#›</a:t>
            </a:fld>
            <a:endParaRPr lang="en-US" dirty="0"/>
          </a:p>
        </p:txBody>
      </p:sp>
    </p:spTree>
    <p:extLst>
      <p:ext uri="{BB962C8B-B14F-4D97-AF65-F5344CB8AC3E}">
        <p14:creationId xmlns:p14="http://schemas.microsoft.com/office/powerpoint/2010/main" val="2170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CO mai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3602F8-B327-DC43-AF19-E6A6E921DB4F}"/>
              </a:ext>
            </a:extLst>
          </p:cNvPr>
          <p:cNvSpPr>
            <a:spLocks noGrp="1"/>
          </p:cNvSpPr>
          <p:nvPr>
            <p:ph type="title"/>
          </p:nvPr>
        </p:nvSpPr>
        <p:spPr>
          <a:xfrm>
            <a:off x="628650" y="466584"/>
            <a:ext cx="7134225" cy="805124"/>
          </a:xfrm>
          <a:prstGeom prst="rect">
            <a:avLst/>
          </a:prstGeom>
        </p:spPr>
        <p:txBody>
          <a:bodyPr/>
          <a:lstStyle>
            <a:lvl1pPr>
              <a:defRPr sz="2800" b="1"/>
            </a:lvl1pPr>
          </a:lstStyle>
          <a:p>
            <a:r>
              <a:rPr lang="en-US" smtClean="0"/>
              <a:t>Click to edit Master title style</a:t>
            </a:r>
            <a:endParaRPr lang="en-US" dirty="0"/>
          </a:p>
        </p:txBody>
      </p:sp>
      <p:sp>
        <p:nvSpPr>
          <p:cNvPr id="5" name="Slide Number Placeholder 5">
            <a:extLst>
              <a:ext uri="{FF2B5EF4-FFF2-40B4-BE49-F238E27FC236}">
                <a16:creationId xmlns="" xmlns:a16="http://schemas.microsoft.com/office/drawing/2014/main" id="{E0851F40-DC25-C54A-8175-9755B51A8030}"/>
              </a:ext>
            </a:extLst>
          </p:cNvPr>
          <p:cNvSpPr>
            <a:spLocks noGrp="1"/>
          </p:cNvSpPr>
          <p:nvPr>
            <p:ph type="sldNum" sz="quarter" idx="12"/>
          </p:nvPr>
        </p:nvSpPr>
        <p:spPr>
          <a:xfrm>
            <a:off x="7933509" y="6356351"/>
            <a:ext cx="581840" cy="365125"/>
          </a:xfrm>
          <a:prstGeom prst="rect">
            <a:avLst/>
          </a:prstGeom>
        </p:spPr>
        <p:txBody>
          <a:bodyPr rIns="0" anchor="ctr" anchorCtr="0"/>
          <a:lstStyle>
            <a:lvl1pPr algn="r">
              <a:defRPr sz="1200">
                <a:latin typeface="Arial" panose="020B0604020202020204" pitchFamily="34" charset="0"/>
                <a:cs typeface="Arial" panose="020B0604020202020204" pitchFamily="34" charset="0"/>
              </a:defRPr>
            </a:lvl1pPr>
          </a:lstStyle>
          <a:p>
            <a:fld id="{9F9C9D7E-A62C-AB4F-805D-1B13780151A0}" type="slidenum">
              <a:rPr lang="en-US" smtClean="0"/>
              <a:pPr/>
              <a:t>‹#›</a:t>
            </a:fld>
            <a:endParaRPr lang="en-US" dirty="0"/>
          </a:p>
        </p:txBody>
      </p:sp>
      <p:sp>
        <p:nvSpPr>
          <p:cNvPr id="10" name="Text Placeholder 2">
            <a:extLst>
              <a:ext uri="{FF2B5EF4-FFF2-40B4-BE49-F238E27FC236}">
                <a16:creationId xmlns="" xmlns:a16="http://schemas.microsoft.com/office/drawing/2014/main" id="{3D01D93F-2C9B-0A46-96EB-41631DA40059}"/>
              </a:ext>
            </a:extLst>
          </p:cNvPr>
          <p:cNvSpPr>
            <a:spLocks noGrp="1"/>
          </p:cNvSpPr>
          <p:nvPr>
            <p:ph type="body" sz="quarter" idx="18" hasCustomPrompt="1"/>
          </p:nvPr>
        </p:nvSpPr>
        <p:spPr>
          <a:xfrm>
            <a:off x="3100388" y="6356350"/>
            <a:ext cx="4662487" cy="365125"/>
          </a:xfrm>
          <a:prstGeom prst="rect">
            <a:avLst/>
          </a:prstGeom>
        </p:spPr>
        <p:txBody>
          <a:bodyPr rIns="0" anchor="ctr" anchorCtr="0"/>
          <a:lstStyle>
            <a:lvl1pPr marL="0" indent="0" algn="r">
              <a:buNone/>
              <a:defRPr lang="en-GB" sz="12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en-GB" dirty="0"/>
              <a:t>Insert title of presentation</a:t>
            </a:r>
            <a:endParaRPr lang="en-US" dirty="0"/>
          </a:p>
        </p:txBody>
      </p:sp>
      <p:cxnSp>
        <p:nvCxnSpPr>
          <p:cNvPr id="6" name="Straight Connector 5">
            <a:extLst>
              <a:ext uri="{FF2B5EF4-FFF2-40B4-BE49-F238E27FC236}">
                <a16:creationId xmlns="" xmlns:a16="http://schemas.microsoft.com/office/drawing/2014/main" id="{6FF267F5-CB78-8C45-B8A2-BC31D9670473}"/>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 xmlns:a16="http://schemas.microsoft.com/office/drawing/2014/main" id="{677A11C5-C8BA-9B44-A3C9-499431810149}"/>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err="1"/>
              <a:t>www.wcoomd.org</a:t>
            </a:r>
            <a:endParaRPr lang="en-US" dirty="0"/>
          </a:p>
        </p:txBody>
      </p:sp>
      <p:pic>
        <p:nvPicPr>
          <p:cNvPr id="8" name="Picture 7">
            <a:extLst>
              <a:ext uri="{FF2B5EF4-FFF2-40B4-BE49-F238E27FC236}">
                <a16:creationId xmlns="" xmlns:a16="http://schemas.microsoft.com/office/drawing/2014/main" id="{3A8271C0-720A-784C-9383-914577442033}"/>
              </a:ext>
            </a:extLst>
          </p:cNvPr>
          <p:cNvPicPr>
            <a:picLocks noChangeAspect="1"/>
          </p:cNvPicPr>
          <p:nvPr userDrawn="1"/>
        </p:nvPicPr>
        <p:blipFill rotWithShape="1">
          <a:blip r:embed="rId2"/>
          <a:srcRect l="30101" t="24957" r="29674" b="27402"/>
          <a:stretch/>
        </p:blipFill>
        <p:spPr>
          <a:xfrm>
            <a:off x="8027900" y="365125"/>
            <a:ext cx="694681" cy="906588"/>
          </a:xfrm>
          <a:prstGeom prst="rect">
            <a:avLst/>
          </a:prstGeom>
        </p:spPr>
      </p:pic>
      <p:sp>
        <p:nvSpPr>
          <p:cNvPr id="11" name="Text Placeholder 2">
            <a:extLst>
              <a:ext uri="{FF2B5EF4-FFF2-40B4-BE49-F238E27FC236}">
                <a16:creationId xmlns="" xmlns:a16="http://schemas.microsoft.com/office/drawing/2014/main" id="{ADFA41BA-01B0-AF4A-9795-0C4040DD95E7}"/>
              </a:ext>
            </a:extLst>
          </p:cNvPr>
          <p:cNvSpPr>
            <a:spLocks noGrp="1"/>
          </p:cNvSpPr>
          <p:nvPr>
            <p:ph idx="1"/>
          </p:nvPr>
        </p:nvSpPr>
        <p:spPr>
          <a:xfrm>
            <a:off x="628650" y="1537390"/>
            <a:ext cx="7886700" cy="4351339"/>
          </a:xfrm>
          <a:prstGeom prst="rect">
            <a:avLst/>
          </a:prstGeom>
        </p:spPr>
        <p:txBody>
          <a:bodyPr vert="horz" lIns="91440" tIns="45720" rIns="91440" bIns="45720" rtlCol="0">
            <a:normAutofit/>
          </a:bodyPr>
          <a:lstStyle>
            <a:lvl1pPr marL="285750" indent="-285750">
              <a:buFont typeface="Arial" panose="020B0604020202020204" pitchFamily="34" charset="0"/>
              <a:buChar char="•"/>
              <a:defRPr>
                <a:solidFill>
                  <a:schemeClr val="tx2"/>
                </a:solidFill>
              </a:defRPr>
            </a:lvl1pPr>
            <a:lvl2pPr marL="742950" indent="-285750">
              <a:buFont typeface="Arial" panose="020B0604020202020204" pitchFamily="34" charset="0"/>
              <a:buChar char="•"/>
              <a:defRPr>
                <a:solidFill>
                  <a:schemeClr val="tx2"/>
                </a:solidFill>
              </a:defRPr>
            </a:lvl2pPr>
            <a:lvl3pPr marL="1200150" indent="-285750">
              <a:buFont typeface="Arial" panose="020B0604020202020204" pitchFamily="34" charset="0"/>
              <a:buChar char="•"/>
              <a:defRPr>
                <a:solidFill>
                  <a:schemeClr val="tx2"/>
                </a:solidFill>
              </a:defRPr>
            </a:lvl3pPr>
            <a:lvl4pPr marL="1657350" indent="-285750">
              <a:buFont typeface="Arial" panose="020B0604020202020204" pitchFamily="34" charset="0"/>
              <a:buChar char="•"/>
              <a:defRPr>
                <a:solidFill>
                  <a:schemeClr val="tx2"/>
                </a:solidFill>
              </a:defRPr>
            </a:lvl4pPr>
            <a:lvl5pPr marL="2114550" indent="-285750">
              <a:buFont typeface="Arial" panose="020B0604020202020204" pitchFamily="34" charset="0"/>
              <a:buChar cha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4165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CO Quote">
    <p:bg>
      <p:bgPr>
        <a:gradFill>
          <a:gsLst>
            <a:gs pos="0">
              <a:schemeClr val="tx1">
                <a:lumMod val="100000"/>
              </a:schemeClr>
            </a:gs>
            <a:gs pos="100000">
              <a:schemeClr val="accent1"/>
            </a:gs>
          </a:gsLst>
          <a:lin ang="0" scaled="0"/>
        </a:gradFill>
        <a:effectLst/>
      </p:bgPr>
    </p:bg>
    <p:spTree>
      <p:nvGrpSpPr>
        <p:cNvPr id="1" name=""/>
        <p:cNvGrpSpPr/>
        <p:nvPr/>
      </p:nvGrpSpPr>
      <p:grpSpPr>
        <a:xfrm>
          <a:off x="0" y="0"/>
          <a:ext cx="0" cy="0"/>
          <a:chOff x="0" y="0"/>
          <a:chExt cx="0" cy="0"/>
        </a:xfrm>
      </p:grpSpPr>
      <p:sp>
        <p:nvSpPr>
          <p:cNvPr id="9" name="Text Placeholder 9">
            <a:extLst>
              <a:ext uri="{FF2B5EF4-FFF2-40B4-BE49-F238E27FC236}">
                <a16:creationId xmlns="" xmlns:a16="http://schemas.microsoft.com/office/drawing/2014/main" id="{9D53659E-8BAC-6944-83CD-BEDF22AFC263}"/>
              </a:ext>
            </a:extLst>
          </p:cNvPr>
          <p:cNvSpPr>
            <a:spLocks noGrp="1"/>
          </p:cNvSpPr>
          <p:nvPr>
            <p:ph idx="1" hasCustomPrompt="1"/>
          </p:nvPr>
        </p:nvSpPr>
        <p:spPr>
          <a:xfrm>
            <a:off x="3031434" y="1696838"/>
            <a:ext cx="5483916" cy="4351338"/>
          </a:xfrm>
          <a:prstGeom prst="rect">
            <a:avLst/>
          </a:prstGeom>
        </p:spPr>
        <p:txBody>
          <a:bodyPr vert="horz" lIns="0" tIns="0" rIns="0" bIns="0" rtlCol="0">
            <a:normAutofit/>
          </a:bodyPr>
          <a:lstStyle>
            <a:lvl1pPr marL="0" indent="0">
              <a:buNone/>
              <a:defRPr sz="2400">
                <a:solidFill>
                  <a:schemeClr val="bg1"/>
                </a:solidFill>
              </a:defRPr>
            </a:lvl1pPr>
          </a:lstStyle>
          <a:p>
            <a:pPr lvl="0"/>
            <a:r>
              <a:rPr lang="en-GB" dirty="0"/>
              <a:t>Click to edit Master text styles</a:t>
            </a:r>
            <a:endParaRPr lang="en-US" dirty="0"/>
          </a:p>
        </p:txBody>
      </p:sp>
      <p:sp>
        <p:nvSpPr>
          <p:cNvPr id="4" name="Picture Placeholder 3">
            <a:extLst>
              <a:ext uri="{FF2B5EF4-FFF2-40B4-BE49-F238E27FC236}">
                <a16:creationId xmlns="" xmlns:a16="http://schemas.microsoft.com/office/drawing/2014/main" id="{2AB5177A-BE1D-8F45-A838-1315E60833BE}"/>
              </a:ext>
            </a:extLst>
          </p:cNvPr>
          <p:cNvSpPr>
            <a:spLocks noGrp="1"/>
          </p:cNvSpPr>
          <p:nvPr>
            <p:ph type="pic" sz="quarter" idx="19"/>
          </p:nvPr>
        </p:nvSpPr>
        <p:spPr>
          <a:xfrm flipH="1">
            <a:off x="408362" y="1696838"/>
            <a:ext cx="2211388" cy="2297112"/>
          </a:xfrm>
          <a:prstGeom prst="round1Rect">
            <a:avLst>
              <a:gd name="adj" fmla="val 35308"/>
            </a:avLst>
          </a:prstGeom>
          <a:noFill/>
        </p:spPr>
        <p:txBody>
          <a:bodyPr/>
          <a:lstStyle>
            <a:lvl1pPr marL="0" indent="0">
              <a:buNone/>
              <a:defRPr sz="1200">
                <a:solidFill>
                  <a:schemeClr val="bg1"/>
                </a:solidFill>
              </a:defRPr>
            </a:lvl1pPr>
          </a:lstStyle>
          <a:p>
            <a:r>
              <a:rPr lang="en-US" smtClean="0"/>
              <a:t>Click icon to add picture</a:t>
            </a:r>
            <a:endParaRPr lang="en-US" dirty="0"/>
          </a:p>
        </p:txBody>
      </p:sp>
      <p:sp>
        <p:nvSpPr>
          <p:cNvPr id="11" name="Text Placeholder 10">
            <a:extLst>
              <a:ext uri="{FF2B5EF4-FFF2-40B4-BE49-F238E27FC236}">
                <a16:creationId xmlns="" xmlns:a16="http://schemas.microsoft.com/office/drawing/2014/main" id="{30319BBB-7ABA-074C-99C0-2A4D199CE431}"/>
              </a:ext>
            </a:extLst>
          </p:cNvPr>
          <p:cNvSpPr>
            <a:spLocks noGrp="1"/>
          </p:cNvSpPr>
          <p:nvPr>
            <p:ph type="body" sz="quarter" idx="20" hasCustomPrompt="1"/>
          </p:nvPr>
        </p:nvSpPr>
        <p:spPr>
          <a:xfrm>
            <a:off x="407988" y="4144963"/>
            <a:ext cx="2211387" cy="824400"/>
          </a:xfrm>
          <a:prstGeom prst="rect">
            <a:avLst/>
          </a:prstGeom>
        </p:spPr>
        <p:txBody>
          <a:bodyPr lIns="0" tIns="0" rIns="0" bIns="0"/>
          <a:lstStyle>
            <a:lvl1pPr marL="0" indent="0">
              <a:buNone/>
              <a:defRPr sz="1400">
                <a:solidFill>
                  <a:schemeClr val="bg1"/>
                </a:solidFill>
              </a:defRPr>
            </a:lvl1pPr>
          </a:lstStyle>
          <a:p>
            <a:pPr lvl="0"/>
            <a:r>
              <a:rPr lang="en-GB" dirty="0"/>
              <a:t>Name, position</a:t>
            </a:r>
            <a:endParaRPr lang="en-US" dirty="0"/>
          </a:p>
        </p:txBody>
      </p:sp>
      <p:sp>
        <p:nvSpPr>
          <p:cNvPr id="13" name="Slide Number Placeholder 3">
            <a:extLst>
              <a:ext uri="{FF2B5EF4-FFF2-40B4-BE49-F238E27FC236}">
                <a16:creationId xmlns="" xmlns:a16="http://schemas.microsoft.com/office/drawing/2014/main" id="{4B722EEE-201A-0B4F-B37F-A8EAF1EDDD3E}"/>
              </a:ext>
            </a:extLst>
          </p:cNvPr>
          <p:cNvSpPr txBox="1">
            <a:spLocks/>
          </p:cNvSpPr>
          <p:nvPr userDrawn="1"/>
        </p:nvSpPr>
        <p:spPr>
          <a:xfrm>
            <a:off x="7933509" y="6356351"/>
            <a:ext cx="581840" cy="365125"/>
          </a:xfrm>
          <a:prstGeom prst="rect">
            <a:avLst/>
          </a:prstGeom>
        </p:spPr>
        <p:txBody>
          <a:bodyPr lIns="90000" r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F9C9D7E-A62C-AB4F-805D-1B13780151A0}" type="slidenum">
              <a:rPr lang="en-US" sz="1200" smtClean="0">
                <a:solidFill>
                  <a:schemeClr val="bg1"/>
                </a:solidFill>
                <a:latin typeface="Arial" panose="020B0604020202020204" pitchFamily="34" charset="0"/>
                <a:cs typeface="Arial" panose="020B0604020202020204" pitchFamily="34" charset="0"/>
              </a:rPr>
              <a:pPr algn="r"/>
              <a:t>‹#›</a:t>
            </a:fld>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descr="A picture containing light&#10;&#10;Description automatically generated">
            <a:extLst>
              <a:ext uri="{FF2B5EF4-FFF2-40B4-BE49-F238E27FC236}">
                <a16:creationId xmlns="" xmlns:a16="http://schemas.microsoft.com/office/drawing/2014/main" id="{F6E119F2-3F68-1244-BD29-E76416B1733C}"/>
              </a:ext>
            </a:extLst>
          </p:cNvPr>
          <p:cNvPicPr>
            <a:picLocks noChangeAspect="1"/>
          </p:cNvPicPr>
          <p:nvPr userDrawn="1"/>
        </p:nvPicPr>
        <p:blipFill rotWithShape="1">
          <a:blip r:embed="rId2">
            <a:alphaModFix amt="35000"/>
          </a:blip>
          <a:srcRect l="51601" t="20569" r="21815" b="25360"/>
          <a:stretch/>
        </p:blipFill>
        <p:spPr>
          <a:xfrm>
            <a:off x="0" y="2733902"/>
            <a:ext cx="2115048" cy="3987573"/>
          </a:xfrm>
          <a:prstGeom prst="rect">
            <a:avLst/>
          </a:prstGeom>
        </p:spPr>
      </p:pic>
      <p:cxnSp>
        <p:nvCxnSpPr>
          <p:cNvPr id="8" name="Straight Connector 7">
            <a:extLst>
              <a:ext uri="{FF2B5EF4-FFF2-40B4-BE49-F238E27FC236}">
                <a16:creationId xmlns="" xmlns:a16="http://schemas.microsoft.com/office/drawing/2014/main" id="{D1FD57C9-33D9-4542-80E1-39AC00F99CCE}"/>
              </a:ext>
            </a:extLst>
          </p:cNvPr>
          <p:cNvCxnSpPr/>
          <p:nvPr userDrawn="1"/>
        </p:nvCxnSpPr>
        <p:spPr>
          <a:xfrm>
            <a:off x="628650" y="6391415"/>
            <a:ext cx="7886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 xmlns:a16="http://schemas.microsoft.com/office/drawing/2014/main" id="{7ADCEB44-265B-BC42-BA7D-16E8DFB27D15}"/>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err="1">
                <a:solidFill>
                  <a:schemeClr val="bg1"/>
                </a:solidFill>
              </a:rPr>
              <a:t>www.wcoomd.org</a:t>
            </a:r>
            <a:endParaRPr lang="en-US" dirty="0">
              <a:solidFill>
                <a:schemeClr val="bg1"/>
              </a:solidFill>
            </a:endParaRPr>
          </a:p>
        </p:txBody>
      </p:sp>
      <p:pic>
        <p:nvPicPr>
          <p:cNvPr id="14" name="Picture 13">
            <a:extLst>
              <a:ext uri="{FF2B5EF4-FFF2-40B4-BE49-F238E27FC236}">
                <a16:creationId xmlns="" xmlns:a16="http://schemas.microsoft.com/office/drawing/2014/main" id="{69E169B6-DD97-E147-BDAF-3AE47B3B70B3}"/>
              </a:ext>
            </a:extLst>
          </p:cNvPr>
          <p:cNvPicPr>
            <a:picLocks noChangeAspect="1"/>
          </p:cNvPicPr>
          <p:nvPr userDrawn="1"/>
        </p:nvPicPr>
        <p:blipFill rotWithShape="1">
          <a:blip r:embed="rId3"/>
          <a:srcRect l="25181" t="21283" r="24609" b="27819"/>
          <a:stretch/>
        </p:blipFill>
        <p:spPr>
          <a:xfrm>
            <a:off x="7929649" y="272505"/>
            <a:ext cx="882423" cy="985680"/>
          </a:xfrm>
          <a:prstGeom prst="rect">
            <a:avLst/>
          </a:prstGeom>
        </p:spPr>
      </p:pic>
      <p:sp>
        <p:nvSpPr>
          <p:cNvPr id="12" name="Text Placeholder 2">
            <a:extLst>
              <a:ext uri="{FF2B5EF4-FFF2-40B4-BE49-F238E27FC236}">
                <a16:creationId xmlns="" xmlns:a16="http://schemas.microsoft.com/office/drawing/2014/main" id="{BECF793F-28B9-E044-BF4D-03A16B983280}"/>
              </a:ext>
            </a:extLst>
          </p:cNvPr>
          <p:cNvSpPr>
            <a:spLocks noGrp="1"/>
          </p:cNvSpPr>
          <p:nvPr>
            <p:ph type="body" sz="quarter" idx="18" hasCustomPrompt="1"/>
          </p:nvPr>
        </p:nvSpPr>
        <p:spPr>
          <a:xfrm>
            <a:off x="3100388" y="6356350"/>
            <a:ext cx="4662487" cy="365125"/>
          </a:xfrm>
          <a:prstGeom prst="rect">
            <a:avLst/>
          </a:prstGeom>
        </p:spPr>
        <p:txBody>
          <a:bodyPr rIns="0" anchor="ctr" anchorCtr="0"/>
          <a:lstStyle>
            <a:lvl1pPr marL="0" indent="0" algn="r">
              <a:buNone/>
              <a:defRPr lang="en-GB" sz="1200" b="1" kern="1200" dirty="0" smtClean="0">
                <a:solidFill>
                  <a:schemeClr val="bg1"/>
                </a:solidFill>
                <a:latin typeface="Arial" panose="020B0604020202020204" pitchFamily="34" charset="0"/>
                <a:ea typeface="+mn-ea"/>
                <a:cs typeface="Arial" panose="020B0604020202020204" pitchFamily="34" charset="0"/>
              </a:defRPr>
            </a:lvl1pPr>
          </a:lstStyle>
          <a:p>
            <a:pPr lvl="0"/>
            <a:r>
              <a:rPr lang="en-GB" dirty="0"/>
              <a:t>Insert title of presentation</a:t>
            </a:r>
            <a:endParaRPr lang="en-US" dirty="0"/>
          </a:p>
        </p:txBody>
      </p:sp>
    </p:spTree>
    <p:extLst>
      <p:ext uri="{BB962C8B-B14F-4D97-AF65-F5344CB8AC3E}">
        <p14:creationId xmlns:p14="http://schemas.microsoft.com/office/powerpoint/2010/main" val="88172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452012"/>
      </p:ext>
    </p:extLst>
  </p:cSld>
  <p:clrMap bg1="lt1" tx1="dk1" bg2="lt2" tx2="dk2" accent1="accent1" accent2="accent2" accent3="accent3" accent4="accent4" accent5="accent5" accent6="accent6" hlink="hlink" folHlink="folHlink"/>
  <p:sldLayoutIdLst>
    <p:sldLayoutId id="2147483681" r:id="rId1"/>
    <p:sldLayoutId id="2147483678" r:id="rId2"/>
    <p:sldLayoutId id="2147483674" r:id="rId3"/>
    <p:sldLayoutId id="2147483670" r:id="rId4"/>
    <p:sldLayoutId id="2147483676"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mailto:Vyara.Filipova@wcoomd.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hyperlink" Target="http://www.wcoomd.org/-/media/wco/public/global/pdf/topics/facilitation/instruments-and-tools/tools/safe-package/safe-framework-of-standards.PDF?la=en" TargetMode="External"/><Relationship Id="rId3" Type="http://schemas.openxmlformats.org/officeDocument/2006/relationships/hyperlink" Target="http://www.wcoomd.org/en/topics/facilitation/instrument-and-tools/conventions/pf_revised_kyoto_conv/kyoto_new/spanj.aspx" TargetMode="External"/><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www.wcoomd.org/-/media/wco/public/global/pdf/about-us/legal-instruments/resolutions/resolution_e.pdf?la=en" TargetMode="External"/><Relationship Id="rId5" Type="http://schemas.openxmlformats.org/officeDocument/2006/relationships/hyperlink" Target="http://www.wcoomd.org/-/media/wco/public/global/pdf/about-us/legal-instruments/conventions-and-agreements/istanbul/istanbul_legal_text_eng.pdf?la=en" TargetMode="External"/><Relationship Id="rId4" Type="http://schemas.openxmlformats.org/officeDocument/2006/relationships/hyperlink" Target="http://www.wcoomd.org/-/media/wco/public/global/pdf/topics/facilitation/activities-and-programmes/natural-disaster/j5e_november_2011.pdf?db=web" TargetMode="External"/><Relationship Id="rId9" Type="http://schemas.openxmlformats.org/officeDocument/2006/relationships/hyperlink" Target="http://www.wcoomd.org/-/media/wco/public/global/pdf/topics/facilitation/activities-and-programmes/ecommerce/wco-framework-of-standards-on-crossborder-ecommerce_en.pdf?db=web"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wcoomd.org/en/topics/facilitation/activities-and-programmes/natural-disaster/coronavirus.aspx" TargetMode="External"/><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www.wcoomd.org/-/media/wco/public/global/pdf/topics/facilitation/activities-and-programmes/natural-disaster/covid_19/essential-goods-lists_guidance.pdf?la=en" TargetMode="External"/><Relationship Id="rId5" Type="http://schemas.openxmlformats.org/officeDocument/2006/relationships/hyperlink" Target="http://www.wcoomd.org/-/media/wco/public/global/pdf/topics/nomenclature/covid_19/prioritization-medicines-list-during-covid_19-_v9_wco_en.pdf?la=en" TargetMode="External"/><Relationship Id="rId4" Type="http://schemas.openxmlformats.org/officeDocument/2006/relationships/hyperlink" Target="http://www.wcoomd.org/-/media/wco/public/global/pdf/topics/nomenclature/covid_19/hs-classification-reference_edition-3_en.pdf?la=en"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hyperlink" Target="http://www.wcoomd.org/-/media/wco/public/global/pdf/topics/facilitation/activities-and-programmes/natural-disaster/covid_19/covid_19-categorization-of-member-input_may-29-2020_edition-4_en.pdf?la=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A1258A5E-6065-DB40-B834-092015DB8B35}"/>
              </a:ext>
            </a:extLst>
          </p:cNvPr>
          <p:cNvSpPr>
            <a:spLocks noGrp="1"/>
          </p:cNvSpPr>
          <p:nvPr>
            <p:ph type="title"/>
          </p:nvPr>
        </p:nvSpPr>
        <p:spPr>
          <a:xfrm>
            <a:off x="235131" y="4382316"/>
            <a:ext cx="8647612" cy="714377"/>
          </a:xfrm>
        </p:spPr>
        <p:txBody>
          <a:bodyPr>
            <a:noAutofit/>
          </a:bodyPr>
          <a:lstStyle/>
          <a:p>
            <a:pPr algn="ctr">
              <a:lnSpc>
                <a:spcPct val="100000"/>
              </a:lnSpc>
              <a:spcBef>
                <a:spcPts val="600"/>
              </a:spcBef>
            </a:pPr>
            <a:r>
              <a:rPr lang="en-US" sz="2400" dirty="0" smtClean="0"/>
              <a:t>COVID-19 </a:t>
            </a:r>
            <a:r>
              <a:rPr lang="en-US" sz="2400" dirty="0" smtClean="0"/>
              <a:t>Pandemic </a:t>
            </a:r>
            <a:r>
              <a:rPr lang="en-US" sz="2400" dirty="0" smtClean="0"/>
              <a:t>- </a:t>
            </a:r>
            <a:r>
              <a:rPr lang="en-US" sz="2400" i="1" dirty="0"/>
              <a:t>WCO and Customs’ </a:t>
            </a:r>
            <a:r>
              <a:rPr lang="en-US" sz="2400" i="1" dirty="0" smtClean="0"/>
              <a:t>contributions</a:t>
            </a:r>
            <a:r>
              <a:rPr lang="en-US" sz="3200" dirty="0" smtClean="0"/>
              <a:t> </a:t>
            </a:r>
            <a:endParaRPr lang="en-US" dirty="0"/>
          </a:p>
        </p:txBody>
      </p:sp>
      <p:sp>
        <p:nvSpPr>
          <p:cNvPr id="7" name="Text Placeholder 6">
            <a:extLst>
              <a:ext uri="{FF2B5EF4-FFF2-40B4-BE49-F238E27FC236}">
                <a16:creationId xmlns="" xmlns:a16="http://schemas.microsoft.com/office/drawing/2014/main" id="{35F627B7-81CA-D147-9F77-7E3FD535284C}"/>
              </a:ext>
            </a:extLst>
          </p:cNvPr>
          <p:cNvSpPr>
            <a:spLocks noGrp="1"/>
          </p:cNvSpPr>
          <p:nvPr>
            <p:ph type="body" sz="quarter" idx="12"/>
          </p:nvPr>
        </p:nvSpPr>
        <p:spPr>
          <a:xfrm>
            <a:off x="548839" y="5143176"/>
            <a:ext cx="8080809" cy="1022493"/>
          </a:xfrm>
        </p:spPr>
        <p:txBody>
          <a:bodyPr/>
          <a:lstStyle/>
          <a:p>
            <a:pPr algn="ctr">
              <a:lnSpc>
                <a:spcPct val="100000"/>
              </a:lnSpc>
              <a:spcBef>
                <a:spcPts val="600"/>
              </a:spcBef>
            </a:pPr>
            <a:r>
              <a:rPr lang="en-US" sz="2400" b="1" dirty="0" smtClean="0"/>
              <a:t>WCO PICARD Conference,</a:t>
            </a:r>
            <a:endParaRPr lang="en-US" sz="2400" b="1" dirty="0" smtClean="0"/>
          </a:p>
          <a:p>
            <a:pPr algn="ctr">
              <a:lnSpc>
                <a:spcPct val="100000"/>
              </a:lnSpc>
              <a:spcBef>
                <a:spcPts val="600"/>
              </a:spcBef>
            </a:pPr>
            <a:r>
              <a:rPr lang="en-US" sz="2400" b="1" dirty="0" smtClean="0"/>
              <a:t>23 November </a:t>
            </a:r>
            <a:r>
              <a:rPr lang="en-US" sz="2400" b="1" dirty="0" smtClean="0"/>
              <a:t>2020</a:t>
            </a:r>
            <a:endParaRPr lang="en-US" sz="2400" b="1" dirty="0"/>
          </a:p>
        </p:txBody>
      </p:sp>
      <p:sp>
        <p:nvSpPr>
          <p:cNvPr id="4" name="Slide Number Placeholder 3">
            <a:extLst>
              <a:ext uri="{FF2B5EF4-FFF2-40B4-BE49-F238E27FC236}">
                <a16:creationId xmlns="" xmlns:a16="http://schemas.microsoft.com/office/drawing/2014/main" id="{822674EC-36FB-0446-81F7-49A75E9172A0}"/>
              </a:ext>
            </a:extLst>
          </p:cNvPr>
          <p:cNvSpPr>
            <a:spLocks noGrp="1"/>
          </p:cNvSpPr>
          <p:nvPr>
            <p:ph type="sldNum" sz="quarter" idx="4"/>
          </p:nvPr>
        </p:nvSpPr>
        <p:spPr>
          <a:prstGeom prst="rect">
            <a:avLst/>
          </a:prstGeom>
        </p:spPr>
        <p:txBody>
          <a:bodyPr/>
          <a:lstStyle/>
          <a:p>
            <a:fld id="{9F9C9D7E-A62C-AB4F-805D-1B13780151A0}" type="slidenum">
              <a:rPr lang="en-US" smtClean="0"/>
              <a:pPr/>
              <a:t>1</a:t>
            </a:fld>
            <a:endParaRPr lang="en-US" dirty="0"/>
          </a:p>
        </p:txBody>
      </p:sp>
    </p:spTree>
    <p:extLst>
      <p:ext uri="{BB962C8B-B14F-4D97-AF65-F5344CB8AC3E}">
        <p14:creationId xmlns:p14="http://schemas.microsoft.com/office/powerpoint/2010/main" val="2610112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185D27DE-FE7E-4A0C-90F8-2114DE2B27E4}"/>
              </a:ext>
            </a:extLst>
          </p:cNvPr>
          <p:cNvSpPr>
            <a:spLocks noGrp="1"/>
          </p:cNvSpPr>
          <p:nvPr>
            <p:ph type="sldNum" sz="quarter" idx="12"/>
          </p:nvPr>
        </p:nvSpPr>
        <p:spPr/>
        <p:txBody>
          <a:bodyPr/>
          <a:lstStyle/>
          <a:p>
            <a:fld id="{9F9C9D7E-A62C-AB4F-805D-1B13780151A0}" type="slidenum">
              <a:rPr lang="en-US" smtClean="0"/>
              <a:pPr/>
              <a:t>10</a:t>
            </a:fld>
            <a:endParaRPr lang="en-US" dirty="0"/>
          </a:p>
        </p:txBody>
      </p:sp>
      <p:sp>
        <p:nvSpPr>
          <p:cNvPr id="5" name="Content Placeholder 4">
            <a:extLst>
              <a:ext uri="{FF2B5EF4-FFF2-40B4-BE49-F238E27FC236}">
                <a16:creationId xmlns="" xmlns:a16="http://schemas.microsoft.com/office/drawing/2014/main" id="{0FAED5C8-AF51-4233-8A6D-0EA885D37C0A}"/>
              </a:ext>
            </a:extLst>
          </p:cNvPr>
          <p:cNvSpPr>
            <a:spLocks noGrp="1"/>
          </p:cNvSpPr>
          <p:nvPr>
            <p:ph idx="1"/>
          </p:nvPr>
        </p:nvSpPr>
        <p:spPr>
          <a:xfrm>
            <a:off x="666342" y="1207211"/>
            <a:ext cx="7558087" cy="4306389"/>
          </a:xfrm>
        </p:spPr>
        <p:txBody>
          <a:bodyPr>
            <a:noAutofit/>
          </a:bodyPr>
          <a:lstStyle/>
          <a:p>
            <a:pPr>
              <a:lnSpc>
                <a:spcPct val="120000"/>
              </a:lnSpc>
              <a:buFont typeface="Wingdings" panose="05000000000000000000" pitchFamily="2" charset="2"/>
              <a:buChar char="q"/>
            </a:pPr>
            <a:r>
              <a:rPr lang="en-GB" sz="2000" dirty="0" smtClean="0">
                <a:solidFill>
                  <a:srgbClr val="0070C0"/>
                </a:solidFill>
                <a:ea typeface="MS Mincho" panose="02020609040205080304" pitchFamily="49" charset="-128"/>
              </a:rPr>
              <a:t>Weekly meetings of the WCO Private Sector Consultative Group (PSCG);</a:t>
            </a:r>
          </a:p>
          <a:p>
            <a:pPr>
              <a:lnSpc>
                <a:spcPct val="120000"/>
              </a:lnSpc>
              <a:buFont typeface="Wingdings" panose="05000000000000000000" pitchFamily="2" charset="2"/>
              <a:buChar char="q"/>
            </a:pPr>
            <a:r>
              <a:rPr lang="en-GB" sz="2000" dirty="0" smtClean="0">
                <a:solidFill>
                  <a:srgbClr val="0070C0"/>
                </a:solidFill>
                <a:ea typeface="MS Mincho" panose="02020609040205080304" pitchFamily="49" charset="-128"/>
              </a:rPr>
              <a:t>Collaboration with the WHO, UN-OCHA and IFRC;</a:t>
            </a:r>
          </a:p>
          <a:p>
            <a:pPr>
              <a:lnSpc>
                <a:spcPct val="120000"/>
              </a:lnSpc>
              <a:buFont typeface="Wingdings" panose="05000000000000000000" pitchFamily="2" charset="2"/>
              <a:buChar char="q"/>
            </a:pPr>
            <a:r>
              <a:rPr lang="en-GB" sz="2000" dirty="0" smtClean="0">
                <a:solidFill>
                  <a:srgbClr val="0070C0"/>
                </a:solidFill>
                <a:ea typeface="MS Mincho" panose="02020609040205080304" pitchFamily="49" charset="-128"/>
              </a:rPr>
              <a:t>Joint statements/letters with WTO, IMO, OTIF &amp; OSJD, UPU, UN-OHRLLS, ICC, IRU;</a:t>
            </a:r>
          </a:p>
          <a:p>
            <a:pPr>
              <a:lnSpc>
                <a:spcPct val="120000"/>
              </a:lnSpc>
              <a:buFont typeface="Wingdings" panose="05000000000000000000" pitchFamily="2" charset="2"/>
              <a:buChar char="q"/>
            </a:pPr>
            <a:r>
              <a:rPr lang="en-GB" sz="2000" dirty="0" smtClean="0">
                <a:solidFill>
                  <a:srgbClr val="0070C0"/>
                </a:solidFill>
                <a:ea typeface="MS Mincho" panose="02020609040205080304" pitchFamily="49" charset="-128"/>
              </a:rPr>
              <a:t>Contributed to the COVID-19 TF Repository;</a:t>
            </a:r>
          </a:p>
          <a:p>
            <a:pPr>
              <a:lnSpc>
                <a:spcPct val="120000"/>
              </a:lnSpc>
              <a:buFont typeface="Wingdings" panose="05000000000000000000" pitchFamily="2" charset="2"/>
              <a:buChar char="q"/>
            </a:pPr>
            <a:r>
              <a:rPr lang="en-GB" sz="2000" dirty="0" smtClean="0">
                <a:solidFill>
                  <a:srgbClr val="0070C0"/>
                </a:solidFill>
                <a:ea typeface="MS Mincho" panose="02020609040205080304" pitchFamily="49" charset="-128"/>
              </a:rPr>
              <a:t>Contributed to the Global Trade Helpdesk.</a:t>
            </a:r>
          </a:p>
        </p:txBody>
      </p:sp>
      <p:pic>
        <p:nvPicPr>
          <p:cNvPr id="6" name="Rounded Rectangle 99"/>
          <p:cNvPicPr>
            <a:picLocks noChangeArrowheads="1"/>
          </p:cNvPicPr>
          <p:nvPr/>
        </p:nvPicPr>
        <p:blipFill>
          <a:blip r:embed="rId3" cstate="print"/>
          <a:srcRect/>
          <a:stretch>
            <a:fillRect/>
          </a:stretch>
        </p:blipFill>
        <p:spPr bwMode="auto">
          <a:xfrm>
            <a:off x="318722" y="419395"/>
            <a:ext cx="7768004" cy="685800"/>
          </a:xfrm>
          <a:prstGeom prst="rect">
            <a:avLst/>
          </a:prstGeom>
          <a:noFill/>
          <a:ln w="9525">
            <a:noFill/>
            <a:miter lim="800000"/>
            <a:headEnd/>
            <a:tailEnd/>
          </a:ln>
        </p:spPr>
      </p:pic>
      <p:sp>
        <p:nvSpPr>
          <p:cNvPr id="7" name="Text Box 34"/>
          <p:cNvSpPr txBox="1">
            <a:spLocks noChangeArrowheads="1"/>
          </p:cNvSpPr>
          <p:nvPr/>
        </p:nvSpPr>
        <p:spPr bwMode="auto">
          <a:xfrm>
            <a:off x="568618" y="543479"/>
            <a:ext cx="7364891" cy="437631"/>
          </a:xfrm>
          <a:prstGeom prst="rect">
            <a:avLst/>
          </a:prstGeom>
          <a:noFill/>
          <a:ln w="9525">
            <a:noFill/>
            <a:miter lim="800000"/>
            <a:headEnd/>
            <a:tailEnd/>
          </a:ln>
        </p:spPr>
        <p:txBody>
          <a:bodyPr anchor="ctr"/>
          <a:lstStyle/>
          <a:p>
            <a:pPr lvl="0" algn="ctr"/>
            <a:r>
              <a:rPr lang="en-US" altLang="ja-JP" sz="2000" b="1" dirty="0" smtClean="0">
                <a:solidFill>
                  <a:srgbClr val="FFFFFF"/>
                </a:solidFill>
              </a:rPr>
              <a:t>Partnerships - highlights</a:t>
            </a:r>
            <a:endParaRPr lang="en-US" altLang="ja-JP" sz="2000" b="1" dirty="0">
              <a:solidFill>
                <a:srgbClr val="FFFFFF"/>
              </a:solidFill>
            </a:endParaRPr>
          </a:p>
        </p:txBody>
      </p:sp>
      <p:pic>
        <p:nvPicPr>
          <p:cNvPr id="8" name="Picture 2" descr="https://www.tfafacility.org/sites/default/files/configs/updatedrepositorybann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342" y="4336469"/>
            <a:ext cx="4708525" cy="11771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4679542" y="5025612"/>
            <a:ext cx="3654833" cy="1180007"/>
          </a:xfrm>
          <a:prstGeom prst="rect">
            <a:avLst/>
          </a:prstGeom>
        </p:spPr>
      </p:pic>
    </p:spTree>
    <p:extLst>
      <p:ext uri="{BB962C8B-B14F-4D97-AF65-F5344CB8AC3E}">
        <p14:creationId xmlns:p14="http://schemas.microsoft.com/office/powerpoint/2010/main" val="4276772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185D27DE-FE7E-4A0C-90F8-2114DE2B27E4}"/>
              </a:ext>
            </a:extLst>
          </p:cNvPr>
          <p:cNvSpPr>
            <a:spLocks noGrp="1"/>
          </p:cNvSpPr>
          <p:nvPr>
            <p:ph type="sldNum" sz="quarter" idx="12"/>
          </p:nvPr>
        </p:nvSpPr>
        <p:spPr/>
        <p:txBody>
          <a:bodyPr/>
          <a:lstStyle/>
          <a:p>
            <a:fld id="{9F9C9D7E-A62C-AB4F-805D-1B13780151A0}" type="slidenum">
              <a:rPr lang="en-US" smtClean="0"/>
              <a:pPr/>
              <a:t>11</a:t>
            </a:fld>
            <a:endParaRPr lang="en-US" dirty="0"/>
          </a:p>
        </p:txBody>
      </p:sp>
      <p:sp>
        <p:nvSpPr>
          <p:cNvPr id="5" name="Content Placeholder 4">
            <a:extLst>
              <a:ext uri="{FF2B5EF4-FFF2-40B4-BE49-F238E27FC236}">
                <a16:creationId xmlns="" xmlns:a16="http://schemas.microsoft.com/office/drawing/2014/main" id="{0FAED5C8-AF51-4233-8A6D-0EA885D37C0A}"/>
              </a:ext>
            </a:extLst>
          </p:cNvPr>
          <p:cNvSpPr>
            <a:spLocks noGrp="1"/>
          </p:cNvSpPr>
          <p:nvPr>
            <p:ph idx="1"/>
          </p:nvPr>
        </p:nvSpPr>
        <p:spPr>
          <a:xfrm>
            <a:off x="383732" y="1694034"/>
            <a:ext cx="7558087" cy="4123302"/>
          </a:xfrm>
        </p:spPr>
        <p:txBody>
          <a:bodyPr>
            <a:noAutofit/>
          </a:bodyPr>
          <a:lstStyle/>
          <a:p>
            <a:pPr marL="0" indent="0">
              <a:lnSpc>
                <a:spcPct val="100000"/>
              </a:lnSpc>
              <a:spcBef>
                <a:spcPct val="40000"/>
              </a:spcBef>
              <a:buClr>
                <a:srgbClr val="009FE3"/>
              </a:buClr>
              <a:buSzPct val="75000"/>
              <a:buNone/>
            </a:pPr>
            <a:endParaRPr lang="en-US" altLang="ko-KR" sz="2000" dirty="0" smtClean="0">
              <a:solidFill>
                <a:srgbClr val="0070C0"/>
              </a:solidFill>
              <a:ea typeface="+mj-ea"/>
              <a:cs typeface="Arial" panose="020B0604020202020204" pitchFamily="34" charset="0"/>
              <a:sym typeface="Arial" charset="0"/>
            </a:endParaRPr>
          </a:p>
          <a:p>
            <a:pPr marL="0" indent="0" algn="ctr">
              <a:lnSpc>
                <a:spcPct val="100000"/>
              </a:lnSpc>
              <a:spcBef>
                <a:spcPct val="40000"/>
              </a:spcBef>
              <a:buClr>
                <a:srgbClr val="009FE3"/>
              </a:buClr>
              <a:buSzPct val="75000"/>
              <a:buNone/>
            </a:pPr>
            <a:r>
              <a:rPr lang="en-US" altLang="ko-KR" sz="2000" dirty="0" smtClean="0">
                <a:solidFill>
                  <a:srgbClr val="0070C0"/>
                </a:solidFill>
                <a:ea typeface="+mj-ea"/>
                <a:cs typeface="Arial" panose="020B0604020202020204" pitchFamily="34" charset="0"/>
                <a:sym typeface="Arial" charset="0"/>
              </a:rPr>
              <a:t>The WCO Mercator </a:t>
            </a:r>
            <a:r>
              <a:rPr lang="en-US" altLang="ko-KR" sz="2000" dirty="0" err="1" smtClean="0">
                <a:solidFill>
                  <a:srgbClr val="0070C0"/>
                </a:solidFill>
                <a:ea typeface="+mj-ea"/>
                <a:cs typeface="Arial" panose="020B0604020202020204" pitchFamily="34" charset="0"/>
                <a:sym typeface="Arial" charset="0"/>
              </a:rPr>
              <a:t>Programme</a:t>
            </a:r>
            <a:r>
              <a:rPr lang="en-US" altLang="ko-KR" sz="2000" dirty="0" smtClean="0">
                <a:solidFill>
                  <a:srgbClr val="0070C0"/>
                </a:solidFill>
                <a:ea typeface="+mj-ea"/>
                <a:cs typeface="Arial" panose="020B0604020202020204" pitchFamily="34" charset="0"/>
                <a:sym typeface="Arial" charset="0"/>
              </a:rPr>
              <a:t> aimed at ensuring uniform implementation of the WTO TFA</a:t>
            </a:r>
          </a:p>
          <a:p>
            <a:pPr marL="0" indent="0" algn="ctr">
              <a:lnSpc>
                <a:spcPct val="100000"/>
              </a:lnSpc>
              <a:spcBef>
                <a:spcPct val="40000"/>
              </a:spcBef>
              <a:buClr>
                <a:srgbClr val="009FE3"/>
              </a:buClr>
              <a:buSzPct val="75000"/>
              <a:buNone/>
            </a:pPr>
            <a:r>
              <a:rPr lang="en-US" altLang="ko-KR" sz="2000" dirty="0" smtClean="0">
                <a:solidFill>
                  <a:srgbClr val="0070C0"/>
                </a:solidFill>
                <a:ea typeface="+mj-ea"/>
                <a:cs typeface="Arial" panose="020B0604020202020204" pitchFamily="34" charset="0"/>
                <a:sym typeface="Arial" charset="0"/>
              </a:rPr>
              <a:t>	</a:t>
            </a:r>
            <a:r>
              <a:rPr lang="en-US" altLang="ko-KR" sz="1800" dirty="0" smtClean="0">
                <a:solidFill>
                  <a:srgbClr val="0070C0"/>
                </a:solidFill>
                <a:ea typeface="+mj-ea"/>
                <a:cs typeface="Arial" panose="020B0604020202020204" pitchFamily="34" charset="0"/>
                <a:sym typeface="Arial" charset="0"/>
              </a:rPr>
              <a:t>The </a:t>
            </a:r>
            <a:r>
              <a:rPr lang="en-US" altLang="ko-KR" sz="1800" dirty="0">
                <a:solidFill>
                  <a:srgbClr val="0070C0"/>
                </a:solidFill>
                <a:ea typeface="+mj-ea"/>
                <a:cs typeface="Arial" panose="020B0604020202020204" pitchFamily="34" charset="0"/>
                <a:sym typeface="Arial" charset="0"/>
              </a:rPr>
              <a:t>WCO </a:t>
            </a:r>
            <a:r>
              <a:rPr lang="en-US" altLang="ko-KR" sz="1800" dirty="0" smtClean="0">
                <a:solidFill>
                  <a:srgbClr val="0070C0"/>
                </a:solidFill>
                <a:ea typeface="+mj-ea"/>
                <a:cs typeface="Arial" panose="020B0604020202020204" pitchFamily="34" charset="0"/>
                <a:sym typeface="Arial" charset="0"/>
              </a:rPr>
              <a:t>COVID-19 Project</a:t>
            </a:r>
            <a:endParaRPr lang="en-AU" altLang="en-US" sz="1800" u="sng" dirty="0">
              <a:solidFill>
                <a:srgbClr val="575756"/>
              </a:solidFill>
              <a:ea typeface="굴림" pitchFamily="34" charset="-127"/>
              <a:cs typeface="Times New Roman" pitchFamily="18" charset="0"/>
            </a:endParaRPr>
          </a:p>
          <a:p>
            <a:pPr lvl="0">
              <a:lnSpc>
                <a:spcPct val="100000"/>
              </a:lnSpc>
              <a:spcBef>
                <a:spcPct val="40000"/>
              </a:spcBef>
              <a:buClr>
                <a:srgbClr val="009FE3"/>
              </a:buClr>
              <a:buSzPct val="75000"/>
              <a:buFont typeface="Wingdings" panose="05000000000000000000" pitchFamily="2" charset="2"/>
              <a:buChar char="q"/>
            </a:pPr>
            <a:r>
              <a:rPr lang="en-AU" altLang="en-US" sz="1800" u="sng" dirty="0" smtClean="0">
                <a:solidFill>
                  <a:srgbClr val="0070C0"/>
                </a:solidFill>
                <a:ea typeface="굴림" pitchFamily="34" charset="-127"/>
                <a:cs typeface="Times New Roman" pitchFamily="18" charset="0"/>
              </a:rPr>
              <a:t>Overall objective</a:t>
            </a:r>
            <a:r>
              <a:rPr lang="en-AU" altLang="en-US" sz="1800" u="sng" dirty="0">
                <a:solidFill>
                  <a:srgbClr val="0070C0"/>
                </a:solidFill>
                <a:ea typeface="굴림" pitchFamily="34" charset="-127"/>
                <a:cs typeface="Times New Roman" pitchFamily="18" charset="0"/>
              </a:rPr>
              <a:t>:</a:t>
            </a:r>
            <a:r>
              <a:rPr lang="en-AU" altLang="en-US" sz="1800" dirty="0">
                <a:solidFill>
                  <a:srgbClr val="0070C0"/>
                </a:solidFill>
                <a:ea typeface="굴림" pitchFamily="34" charset="-127"/>
                <a:cs typeface="Times New Roman" pitchFamily="18" charset="0"/>
              </a:rPr>
              <a:t> To </a:t>
            </a:r>
            <a:r>
              <a:rPr lang="en-US" sz="1800" dirty="0" smtClean="0">
                <a:solidFill>
                  <a:srgbClr val="0070C0"/>
                </a:solidFill>
                <a:ea typeface="굴림" pitchFamily="34" charset="-127"/>
                <a:cs typeface="Times New Roman" pitchFamily="18" charset="0"/>
              </a:rPr>
              <a:t>ensure </a:t>
            </a:r>
            <a:r>
              <a:rPr lang="en-US" sz="1800" dirty="0">
                <a:solidFill>
                  <a:srgbClr val="0070C0"/>
                </a:solidFill>
                <a:ea typeface="굴림" pitchFamily="34" charset="-127"/>
                <a:cs typeface="Times New Roman" pitchFamily="18" charset="0"/>
              </a:rPr>
              <a:t>the security, stability and continuity of global supply chains, and to facilitate and expedite the global supply of emergency relief </a:t>
            </a:r>
            <a:r>
              <a:rPr lang="en-US" sz="1800" dirty="0" smtClean="0">
                <a:solidFill>
                  <a:srgbClr val="0070C0"/>
                </a:solidFill>
                <a:ea typeface="굴림" pitchFamily="34" charset="-127"/>
                <a:cs typeface="Times New Roman" pitchFamily="18" charset="0"/>
              </a:rPr>
              <a:t>goods.</a:t>
            </a:r>
            <a:endParaRPr lang="en-US" sz="1800" dirty="0">
              <a:solidFill>
                <a:srgbClr val="0070C0"/>
              </a:solidFill>
              <a:ea typeface="굴림" pitchFamily="34" charset="-127"/>
              <a:cs typeface="Times New Roman" pitchFamily="18" charset="0"/>
            </a:endParaRPr>
          </a:p>
          <a:p>
            <a:pPr lvl="0">
              <a:lnSpc>
                <a:spcPct val="100000"/>
              </a:lnSpc>
              <a:spcBef>
                <a:spcPct val="40000"/>
              </a:spcBef>
              <a:buClr>
                <a:srgbClr val="009FE3"/>
              </a:buClr>
              <a:buSzPct val="75000"/>
              <a:buFont typeface="Wingdings" panose="05000000000000000000" pitchFamily="2" charset="2"/>
              <a:buChar char="q"/>
            </a:pPr>
            <a:r>
              <a:rPr lang="en-AU" altLang="en-US" sz="1800" u="sng" dirty="0" smtClean="0">
                <a:solidFill>
                  <a:srgbClr val="0070C0"/>
                </a:solidFill>
                <a:ea typeface="굴림" pitchFamily="34" charset="-127"/>
                <a:cs typeface="Times New Roman" pitchFamily="18" charset="0"/>
              </a:rPr>
              <a:t>Main </a:t>
            </a:r>
            <a:r>
              <a:rPr lang="en-AU" altLang="en-US" sz="1800" u="sng" dirty="0">
                <a:solidFill>
                  <a:srgbClr val="0070C0"/>
                </a:solidFill>
                <a:ea typeface="굴림" pitchFamily="34" charset="-127"/>
                <a:cs typeface="Times New Roman" pitchFamily="18" charset="0"/>
              </a:rPr>
              <a:t>activities: </a:t>
            </a:r>
          </a:p>
          <a:p>
            <a:pPr lvl="1">
              <a:lnSpc>
                <a:spcPct val="100000"/>
              </a:lnSpc>
              <a:spcBef>
                <a:spcPct val="40000"/>
              </a:spcBef>
              <a:buClr>
                <a:srgbClr val="009FE3"/>
              </a:buClr>
              <a:buSzPct val="75000"/>
            </a:pPr>
            <a:r>
              <a:rPr lang="en-AU" altLang="en-US" sz="1600" dirty="0">
                <a:solidFill>
                  <a:srgbClr val="0070C0"/>
                </a:solidFill>
                <a:ea typeface="굴림" pitchFamily="34" charset="-127"/>
                <a:cs typeface="Times New Roman" pitchFamily="18" charset="0"/>
              </a:rPr>
              <a:t>Develop WCO Guidelines for Customs administrations </a:t>
            </a:r>
            <a:r>
              <a:rPr lang="en-US" altLang="en-US" sz="1600" dirty="0">
                <a:solidFill>
                  <a:srgbClr val="0070C0"/>
                </a:solidFill>
                <a:ea typeface="굴림" pitchFamily="34" charset="-127"/>
                <a:cs typeface="Times New Roman" pitchFamily="18" charset="0"/>
              </a:rPr>
              <a:t>to address various disruptive scenarios </a:t>
            </a:r>
            <a:r>
              <a:rPr lang="en-US" altLang="en-US" sz="1600" dirty="0" smtClean="0">
                <a:solidFill>
                  <a:srgbClr val="0070C0"/>
                </a:solidFill>
                <a:ea typeface="굴림" pitchFamily="34" charset="-127"/>
                <a:cs typeface="Times New Roman" pitchFamily="18" charset="0"/>
              </a:rPr>
              <a:t>and </a:t>
            </a:r>
            <a:r>
              <a:rPr lang="en-AU" altLang="en-US" sz="1600" dirty="0">
                <a:solidFill>
                  <a:srgbClr val="0070C0"/>
                </a:solidFill>
                <a:ea typeface="굴림" pitchFamily="34" charset="-127"/>
                <a:cs typeface="Times New Roman" pitchFamily="18" charset="0"/>
              </a:rPr>
              <a:t>to ensure the stability of global supply </a:t>
            </a:r>
            <a:r>
              <a:rPr lang="en-AU" altLang="en-US" sz="1600" dirty="0" smtClean="0">
                <a:solidFill>
                  <a:srgbClr val="0070C0"/>
                </a:solidFill>
                <a:ea typeface="굴림" pitchFamily="34" charset="-127"/>
                <a:cs typeface="Times New Roman" pitchFamily="18" charset="0"/>
              </a:rPr>
              <a:t>chain;</a:t>
            </a:r>
            <a:endParaRPr lang="en-US" sz="1600" dirty="0">
              <a:solidFill>
                <a:srgbClr val="0070C0"/>
              </a:solidFill>
              <a:ea typeface="굴림" pitchFamily="34" charset="-127"/>
              <a:cs typeface="Times New Roman" pitchFamily="18" charset="0"/>
            </a:endParaRPr>
          </a:p>
          <a:p>
            <a:pPr lvl="1" defTabSz="342900">
              <a:lnSpc>
                <a:spcPct val="100000"/>
              </a:lnSpc>
              <a:spcBef>
                <a:spcPct val="40000"/>
              </a:spcBef>
              <a:buClr>
                <a:srgbClr val="0563C1"/>
              </a:buClr>
              <a:buSzPct val="75000"/>
            </a:pPr>
            <a:r>
              <a:rPr lang="en-US" sz="1600" dirty="0" smtClean="0">
                <a:solidFill>
                  <a:srgbClr val="0070C0"/>
                </a:solidFill>
                <a:ea typeface="굴림" pitchFamily="34" charset="-127"/>
                <a:cs typeface="Times New Roman" pitchFamily="18" charset="0"/>
              </a:rPr>
              <a:t>Promote </a:t>
            </a:r>
            <a:r>
              <a:rPr lang="en-US" sz="1600" dirty="0">
                <a:solidFill>
                  <a:srgbClr val="0070C0"/>
                </a:solidFill>
                <a:ea typeface="굴림" pitchFamily="34" charset="-127"/>
                <a:cs typeface="Times New Roman" pitchFamily="18" charset="0"/>
              </a:rPr>
              <a:t>the use of WCO Guidelines and other relevant WCO </a:t>
            </a:r>
            <a:r>
              <a:rPr lang="en-US" sz="1600" dirty="0" smtClean="0">
                <a:solidFill>
                  <a:srgbClr val="0070C0"/>
                </a:solidFill>
                <a:ea typeface="굴림" pitchFamily="34" charset="-127"/>
                <a:cs typeface="Times New Roman" pitchFamily="18" charset="0"/>
              </a:rPr>
              <a:t>tools;</a:t>
            </a:r>
          </a:p>
          <a:p>
            <a:pPr lvl="1" defTabSz="342900">
              <a:lnSpc>
                <a:spcPct val="100000"/>
              </a:lnSpc>
              <a:spcBef>
                <a:spcPct val="40000"/>
              </a:spcBef>
              <a:buClr>
                <a:srgbClr val="0563C1"/>
              </a:buClr>
              <a:buSzPct val="75000"/>
            </a:pPr>
            <a:r>
              <a:rPr lang="fr-BE" altLang="en-US" sz="1600" dirty="0" smtClean="0">
                <a:solidFill>
                  <a:srgbClr val="0070C0"/>
                </a:solidFill>
                <a:ea typeface="굴림" pitchFamily="34" charset="-127"/>
                <a:cs typeface="Times New Roman" pitchFamily="18" charset="0"/>
              </a:rPr>
              <a:t>IT solutions </a:t>
            </a:r>
            <a:r>
              <a:rPr lang="en-GB" sz="1600" dirty="0">
                <a:solidFill>
                  <a:srgbClr val="0070C0"/>
                </a:solidFill>
                <a:ea typeface="굴림" pitchFamily="34" charset="-127"/>
                <a:cs typeface="Times New Roman" pitchFamily="18" charset="0"/>
              </a:rPr>
              <a:t>improvement for information/expertise sharing.</a:t>
            </a:r>
          </a:p>
          <a:p>
            <a:pPr lvl="1" defTabSz="342900">
              <a:lnSpc>
                <a:spcPct val="100000"/>
              </a:lnSpc>
              <a:spcBef>
                <a:spcPct val="40000"/>
              </a:spcBef>
              <a:buClr>
                <a:srgbClr val="0563C1"/>
              </a:buClr>
              <a:buSzPct val="75000"/>
              <a:buFont typeface="Wingdings" panose="05000000000000000000" pitchFamily="2" charset="2"/>
              <a:buChar char="q"/>
            </a:pPr>
            <a:endParaRPr lang="en-US" sz="1500" dirty="0">
              <a:solidFill>
                <a:srgbClr val="0070C0"/>
              </a:solidFill>
              <a:ea typeface="굴림" pitchFamily="34" charset="-127"/>
              <a:cs typeface="Times New Roman" pitchFamily="18" charset="0"/>
            </a:endParaRPr>
          </a:p>
        </p:txBody>
      </p:sp>
      <p:pic>
        <p:nvPicPr>
          <p:cNvPr id="6" name="Rounded Rectangle 99"/>
          <p:cNvPicPr>
            <a:picLocks noChangeArrowheads="1"/>
          </p:cNvPicPr>
          <p:nvPr/>
        </p:nvPicPr>
        <p:blipFill>
          <a:blip r:embed="rId3" cstate="print"/>
          <a:srcRect/>
          <a:stretch>
            <a:fillRect/>
          </a:stretch>
        </p:blipFill>
        <p:spPr bwMode="auto">
          <a:xfrm>
            <a:off x="318722" y="427202"/>
            <a:ext cx="7768004" cy="685800"/>
          </a:xfrm>
          <a:prstGeom prst="rect">
            <a:avLst/>
          </a:prstGeom>
          <a:noFill/>
          <a:ln w="9525">
            <a:noFill/>
            <a:miter lim="800000"/>
            <a:headEnd/>
            <a:tailEnd/>
          </a:ln>
        </p:spPr>
      </p:pic>
      <p:sp>
        <p:nvSpPr>
          <p:cNvPr id="7" name="Text Box 34"/>
          <p:cNvSpPr txBox="1">
            <a:spLocks noChangeArrowheads="1"/>
          </p:cNvSpPr>
          <p:nvPr/>
        </p:nvSpPr>
        <p:spPr bwMode="auto">
          <a:xfrm>
            <a:off x="568618" y="516742"/>
            <a:ext cx="7364891" cy="437631"/>
          </a:xfrm>
          <a:prstGeom prst="rect">
            <a:avLst/>
          </a:prstGeom>
          <a:noFill/>
          <a:ln w="9525">
            <a:noFill/>
            <a:miter lim="800000"/>
            <a:headEnd/>
            <a:tailEnd/>
          </a:ln>
        </p:spPr>
        <p:txBody>
          <a:bodyPr anchor="ctr"/>
          <a:lstStyle/>
          <a:p>
            <a:pPr lvl="0" algn="ctr"/>
            <a:r>
              <a:rPr lang="en-US" altLang="ja-JP" sz="2000" b="1" dirty="0" smtClean="0">
                <a:solidFill>
                  <a:srgbClr val="FFFFFF"/>
                </a:solidFill>
              </a:rPr>
              <a:t>Capacity Building - highlights</a:t>
            </a:r>
            <a:endParaRPr lang="en-US" altLang="ja-JP" sz="2000" b="1" dirty="0">
              <a:solidFill>
                <a:srgbClr val="FFFFFF"/>
              </a:solidFill>
            </a:endParaRPr>
          </a:p>
        </p:txBody>
      </p:sp>
      <p:pic>
        <p:nvPicPr>
          <p:cNvPr id="8" name="Picture 7" descr="\\Wconas01\tec$\WCO TFA\Mercator Programme\MERCATOR-LOGO-OK\EN\WCO-LogoMercator-EN-Baseline.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5490" y="1043913"/>
            <a:ext cx="2811145" cy="1064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654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185D27DE-FE7E-4A0C-90F8-2114DE2B27E4}"/>
              </a:ext>
            </a:extLst>
          </p:cNvPr>
          <p:cNvSpPr>
            <a:spLocks noGrp="1"/>
          </p:cNvSpPr>
          <p:nvPr>
            <p:ph type="sldNum" sz="quarter" idx="12"/>
          </p:nvPr>
        </p:nvSpPr>
        <p:spPr/>
        <p:txBody>
          <a:bodyPr/>
          <a:lstStyle/>
          <a:p>
            <a:fld id="{9F9C9D7E-A62C-AB4F-805D-1B13780151A0}" type="slidenum">
              <a:rPr lang="en-US" smtClean="0"/>
              <a:pPr/>
              <a:t>12</a:t>
            </a:fld>
            <a:endParaRPr lang="en-US" dirty="0"/>
          </a:p>
        </p:txBody>
      </p:sp>
      <p:sp>
        <p:nvSpPr>
          <p:cNvPr id="5" name="Content Placeholder 4">
            <a:extLst>
              <a:ext uri="{FF2B5EF4-FFF2-40B4-BE49-F238E27FC236}">
                <a16:creationId xmlns="" xmlns:a16="http://schemas.microsoft.com/office/drawing/2014/main" id="{0FAED5C8-AF51-4233-8A6D-0EA885D37C0A}"/>
              </a:ext>
            </a:extLst>
          </p:cNvPr>
          <p:cNvSpPr>
            <a:spLocks noGrp="1"/>
          </p:cNvSpPr>
          <p:nvPr>
            <p:ph idx="1"/>
          </p:nvPr>
        </p:nvSpPr>
        <p:spPr>
          <a:xfrm>
            <a:off x="472019" y="1202542"/>
            <a:ext cx="7558087" cy="4675744"/>
          </a:xfrm>
        </p:spPr>
        <p:txBody>
          <a:bodyPr>
            <a:noAutofit/>
          </a:bodyPr>
          <a:lstStyle/>
          <a:p>
            <a:pPr marL="0" indent="0">
              <a:lnSpc>
                <a:spcPct val="100000"/>
              </a:lnSpc>
              <a:spcBef>
                <a:spcPct val="40000"/>
              </a:spcBef>
              <a:buClr>
                <a:srgbClr val="009FE3"/>
              </a:buClr>
              <a:buSzPct val="75000"/>
              <a:buNone/>
            </a:pPr>
            <a:endParaRPr lang="en-US" altLang="ko-KR" sz="2000" dirty="0" smtClean="0">
              <a:solidFill>
                <a:srgbClr val="0070C0"/>
              </a:solidFill>
              <a:ea typeface="+mj-ea"/>
              <a:cs typeface="Arial" panose="020B0604020202020204" pitchFamily="34" charset="0"/>
              <a:sym typeface="Arial" charset="0"/>
            </a:endParaRPr>
          </a:p>
          <a:p>
            <a:pPr marL="509588" lvl="0" indent="-509588">
              <a:lnSpc>
                <a:spcPct val="120000"/>
              </a:lnSpc>
              <a:buFont typeface="Wingdings" panose="05000000000000000000" pitchFamily="2" charset="2"/>
              <a:buChar char="q"/>
            </a:pPr>
            <a:r>
              <a:rPr lang="en-US" sz="3200" dirty="0" smtClean="0">
                <a:solidFill>
                  <a:srgbClr val="0070C0"/>
                </a:solidFill>
                <a:ea typeface="MS Mincho" panose="02020609040205080304" pitchFamily="49" charset="-128"/>
              </a:rPr>
              <a:t>Preparedness;</a:t>
            </a:r>
            <a:endParaRPr lang="en-US" sz="3200" dirty="0">
              <a:solidFill>
                <a:srgbClr val="0070C0"/>
              </a:solidFill>
              <a:ea typeface="MS Mincho" panose="02020609040205080304" pitchFamily="49" charset="-128"/>
            </a:endParaRPr>
          </a:p>
          <a:p>
            <a:pPr marL="509588" indent="-509588">
              <a:lnSpc>
                <a:spcPct val="120000"/>
              </a:lnSpc>
              <a:buFont typeface="Wingdings" panose="05000000000000000000" pitchFamily="2" charset="2"/>
              <a:buChar char="q"/>
            </a:pPr>
            <a:r>
              <a:rPr lang="en-US" sz="3200" dirty="0">
                <a:solidFill>
                  <a:srgbClr val="0070C0"/>
                </a:solidFill>
                <a:ea typeface="MS Mincho" panose="02020609040205080304" pitchFamily="49" charset="-128"/>
              </a:rPr>
              <a:t>Streamlining and simplifying Customs </a:t>
            </a:r>
            <a:r>
              <a:rPr lang="en-US" sz="3200" dirty="0" smtClean="0">
                <a:solidFill>
                  <a:srgbClr val="0070C0"/>
                </a:solidFill>
                <a:ea typeface="MS Mincho" panose="02020609040205080304" pitchFamily="49" charset="-128"/>
              </a:rPr>
              <a:t>procedures;</a:t>
            </a:r>
            <a:endParaRPr lang="en-US" sz="3200" dirty="0">
              <a:solidFill>
                <a:srgbClr val="0070C0"/>
              </a:solidFill>
              <a:ea typeface="MS Mincho" panose="02020609040205080304" pitchFamily="49" charset="-128"/>
            </a:endParaRPr>
          </a:p>
          <a:p>
            <a:pPr marL="509588" indent="-509588">
              <a:lnSpc>
                <a:spcPct val="120000"/>
              </a:lnSpc>
              <a:buFont typeface="Wingdings" panose="05000000000000000000" pitchFamily="2" charset="2"/>
              <a:buChar char="q"/>
            </a:pPr>
            <a:r>
              <a:rPr lang="en-US" sz="3200" smtClean="0">
                <a:solidFill>
                  <a:srgbClr val="0070C0"/>
                </a:solidFill>
                <a:ea typeface="MS Mincho" panose="02020609040205080304" pitchFamily="49" charset="-128"/>
              </a:rPr>
              <a:t>Coordination; </a:t>
            </a:r>
            <a:endParaRPr lang="en-US" sz="3200" dirty="0">
              <a:solidFill>
                <a:srgbClr val="0070C0"/>
              </a:solidFill>
              <a:ea typeface="MS Mincho" panose="02020609040205080304" pitchFamily="49" charset="-128"/>
            </a:endParaRPr>
          </a:p>
          <a:p>
            <a:pPr marL="509588" indent="-509588">
              <a:lnSpc>
                <a:spcPct val="120000"/>
              </a:lnSpc>
              <a:buFont typeface="Wingdings" panose="05000000000000000000" pitchFamily="2" charset="2"/>
              <a:buChar char="q"/>
            </a:pPr>
            <a:r>
              <a:rPr lang="en-US" sz="3200" dirty="0">
                <a:solidFill>
                  <a:srgbClr val="0070C0"/>
                </a:solidFill>
                <a:ea typeface="MS Mincho" panose="02020609040205080304" pitchFamily="49" charset="-128"/>
              </a:rPr>
              <a:t>Transparency;</a:t>
            </a:r>
          </a:p>
          <a:p>
            <a:pPr marL="509588" lvl="0" indent="-509588">
              <a:lnSpc>
                <a:spcPct val="120000"/>
              </a:lnSpc>
              <a:buFont typeface="Wingdings" panose="05000000000000000000" pitchFamily="2" charset="2"/>
              <a:buChar char="q"/>
            </a:pPr>
            <a:r>
              <a:rPr lang="en-US" sz="3200" dirty="0" smtClean="0">
                <a:solidFill>
                  <a:srgbClr val="0070C0"/>
                </a:solidFill>
                <a:ea typeface="MS Mincho" panose="02020609040205080304" pitchFamily="49" charset="-128"/>
              </a:rPr>
              <a:t>Digitalization.</a:t>
            </a:r>
            <a:endParaRPr lang="en-US" sz="3200" dirty="0">
              <a:solidFill>
                <a:srgbClr val="0070C0"/>
              </a:solidFill>
              <a:ea typeface="MS Mincho" panose="02020609040205080304" pitchFamily="49" charset="-128"/>
            </a:endParaRPr>
          </a:p>
        </p:txBody>
      </p:sp>
      <p:pic>
        <p:nvPicPr>
          <p:cNvPr id="6" name="Rounded Rectangle 99"/>
          <p:cNvPicPr>
            <a:picLocks noChangeArrowheads="1"/>
          </p:cNvPicPr>
          <p:nvPr/>
        </p:nvPicPr>
        <p:blipFill>
          <a:blip r:embed="rId3" cstate="print"/>
          <a:srcRect/>
          <a:stretch>
            <a:fillRect/>
          </a:stretch>
        </p:blipFill>
        <p:spPr bwMode="auto">
          <a:xfrm>
            <a:off x="318722" y="427202"/>
            <a:ext cx="7768004" cy="685800"/>
          </a:xfrm>
          <a:prstGeom prst="rect">
            <a:avLst/>
          </a:prstGeom>
          <a:noFill/>
          <a:ln w="9525">
            <a:noFill/>
            <a:miter lim="800000"/>
            <a:headEnd/>
            <a:tailEnd/>
          </a:ln>
        </p:spPr>
      </p:pic>
      <p:sp>
        <p:nvSpPr>
          <p:cNvPr id="7" name="Text Box 34"/>
          <p:cNvSpPr txBox="1">
            <a:spLocks noChangeArrowheads="1"/>
          </p:cNvSpPr>
          <p:nvPr/>
        </p:nvSpPr>
        <p:spPr bwMode="auto">
          <a:xfrm>
            <a:off x="568618" y="516742"/>
            <a:ext cx="7364891" cy="437631"/>
          </a:xfrm>
          <a:prstGeom prst="rect">
            <a:avLst/>
          </a:prstGeom>
          <a:noFill/>
          <a:ln w="9525">
            <a:noFill/>
            <a:miter lim="800000"/>
            <a:headEnd/>
            <a:tailEnd/>
          </a:ln>
        </p:spPr>
        <p:txBody>
          <a:bodyPr anchor="ctr"/>
          <a:lstStyle/>
          <a:p>
            <a:pPr lvl="0" algn="ctr"/>
            <a:r>
              <a:rPr lang="en-US" altLang="ja-JP" sz="2000" b="1" dirty="0" smtClean="0">
                <a:solidFill>
                  <a:srgbClr val="FFFFFF"/>
                </a:solidFill>
              </a:rPr>
              <a:t>Lessons learned</a:t>
            </a:r>
            <a:endParaRPr lang="en-US" altLang="ja-JP" sz="2000" b="1" dirty="0">
              <a:solidFill>
                <a:srgbClr val="FFFFFF"/>
              </a:solidFill>
            </a:endParaRPr>
          </a:p>
        </p:txBody>
      </p:sp>
    </p:spTree>
    <p:extLst>
      <p:ext uri="{BB962C8B-B14F-4D97-AF65-F5344CB8AC3E}">
        <p14:creationId xmlns:p14="http://schemas.microsoft.com/office/powerpoint/2010/main" val="2581726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FED4852C-0274-6449-830D-B532D706843E}"/>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xmlns="" id="{FB49BB87-580F-2941-946E-1AC2ECE18EC0}"/>
              </a:ext>
            </a:extLst>
          </p:cNvPr>
          <p:cNvSpPr>
            <a:spLocks noGrp="1"/>
          </p:cNvSpPr>
          <p:nvPr>
            <p:ph type="body" sz="quarter" idx="14"/>
          </p:nvPr>
        </p:nvSpPr>
        <p:spPr/>
        <p:txBody>
          <a:bodyPr/>
          <a:lstStyle/>
          <a:p>
            <a:r>
              <a:rPr lang="en-US" dirty="0" smtClean="0"/>
              <a:t>Vyara Filipova</a:t>
            </a:r>
            <a:endParaRPr lang="en-US" dirty="0"/>
          </a:p>
        </p:txBody>
      </p:sp>
      <p:sp>
        <p:nvSpPr>
          <p:cNvPr id="9" name="Text Placeholder 8">
            <a:extLst>
              <a:ext uri="{FF2B5EF4-FFF2-40B4-BE49-F238E27FC236}">
                <a16:creationId xmlns:a16="http://schemas.microsoft.com/office/drawing/2014/main" xmlns="" id="{A06B07B5-BF8B-4D4E-884E-9430C823A8EB}"/>
              </a:ext>
            </a:extLst>
          </p:cNvPr>
          <p:cNvSpPr>
            <a:spLocks noGrp="1"/>
          </p:cNvSpPr>
          <p:nvPr>
            <p:ph type="body" sz="quarter" idx="15"/>
          </p:nvPr>
        </p:nvSpPr>
        <p:spPr/>
        <p:txBody>
          <a:bodyPr/>
          <a:lstStyle/>
          <a:p>
            <a:r>
              <a:rPr lang="en-US" dirty="0" smtClean="0"/>
              <a:t>Technical Attaché, </a:t>
            </a:r>
          </a:p>
          <a:p>
            <a:r>
              <a:rPr lang="en-US" dirty="0" smtClean="0"/>
              <a:t>WCO Compliance and Facilitation Directorate</a:t>
            </a:r>
          </a:p>
          <a:p>
            <a:r>
              <a:rPr lang="en-US" dirty="0" smtClean="0">
                <a:hlinkClick r:id="rId2"/>
              </a:rPr>
              <a:t>Vyara.Filipova@wcoomd.org</a:t>
            </a:r>
            <a:r>
              <a:rPr lang="en-US" dirty="0" smtClean="0"/>
              <a:t>  </a:t>
            </a:r>
            <a:endParaRPr lang="en-US" dirty="0"/>
          </a:p>
        </p:txBody>
      </p:sp>
      <p:sp>
        <p:nvSpPr>
          <p:cNvPr id="6" name="Slide Number Placeholder 5">
            <a:extLst>
              <a:ext uri="{FF2B5EF4-FFF2-40B4-BE49-F238E27FC236}">
                <a16:creationId xmlns:a16="http://schemas.microsoft.com/office/drawing/2014/main" xmlns="" id="{C27CE01C-C01A-F24D-A7FD-4EABE9309AAE}"/>
              </a:ext>
            </a:extLst>
          </p:cNvPr>
          <p:cNvSpPr>
            <a:spLocks noGrp="1"/>
          </p:cNvSpPr>
          <p:nvPr>
            <p:ph type="sldNum" sz="quarter" idx="4"/>
          </p:nvPr>
        </p:nvSpPr>
        <p:spPr/>
        <p:txBody>
          <a:bodyPr/>
          <a:lstStyle/>
          <a:p>
            <a:fld id="{9F9C9D7E-A62C-AB4F-805D-1B13780151A0}" type="slidenum">
              <a:rPr lang="en-US" smtClean="0"/>
              <a:pPr/>
              <a:t>13</a:t>
            </a:fld>
            <a:endParaRPr lang="en-US" dirty="0"/>
          </a:p>
        </p:txBody>
      </p:sp>
    </p:spTree>
    <p:extLst>
      <p:ext uri="{BB962C8B-B14F-4D97-AF65-F5344CB8AC3E}">
        <p14:creationId xmlns:p14="http://schemas.microsoft.com/office/powerpoint/2010/main" val="225175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22CFC32A-B96C-AD40-BD4F-1C7B6603F7C3}"/>
              </a:ext>
            </a:extLst>
          </p:cNvPr>
          <p:cNvSpPr>
            <a:spLocks noGrp="1"/>
          </p:cNvSpPr>
          <p:nvPr>
            <p:ph type="sldNum" sz="quarter" idx="12"/>
          </p:nvPr>
        </p:nvSpPr>
        <p:spPr/>
        <p:txBody>
          <a:bodyPr/>
          <a:lstStyle/>
          <a:p>
            <a:fld id="{9F9C9D7E-A62C-AB4F-805D-1B13780151A0}" type="slidenum">
              <a:rPr lang="en-US" smtClean="0"/>
              <a:pPr/>
              <a:t>2</a:t>
            </a:fld>
            <a:endParaRPr lang="en-US" dirty="0"/>
          </a:p>
        </p:txBody>
      </p:sp>
      <p:pic>
        <p:nvPicPr>
          <p:cNvPr id="10" name="Rounded Rectangle 99"/>
          <p:cNvPicPr>
            <a:picLocks noChangeArrowheads="1"/>
          </p:cNvPicPr>
          <p:nvPr/>
        </p:nvPicPr>
        <p:blipFill>
          <a:blip r:embed="rId3" cstate="print"/>
          <a:srcRect/>
          <a:stretch>
            <a:fillRect/>
          </a:stretch>
        </p:blipFill>
        <p:spPr bwMode="auto">
          <a:xfrm>
            <a:off x="318721" y="509111"/>
            <a:ext cx="7768004" cy="685800"/>
          </a:xfrm>
          <a:prstGeom prst="rect">
            <a:avLst/>
          </a:prstGeom>
          <a:noFill/>
          <a:ln w="9525">
            <a:noFill/>
            <a:miter lim="800000"/>
            <a:headEnd/>
            <a:tailEnd/>
          </a:ln>
        </p:spPr>
      </p:pic>
      <p:sp>
        <p:nvSpPr>
          <p:cNvPr id="11" name="Text Box 34"/>
          <p:cNvSpPr txBox="1">
            <a:spLocks noChangeArrowheads="1"/>
          </p:cNvSpPr>
          <p:nvPr/>
        </p:nvSpPr>
        <p:spPr bwMode="auto">
          <a:xfrm>
            <a:off x="520277" y="633195"/>
            <a:ext cx="7364891" cy="437631"/>
          </a:xfrm>
          <a:prstGeom prst="rect">
            <a:avLst/>
          </a:prstGeom>
          <a:noFill/>
          <a:ln w="9525">
            <a:noFill/>
            <a:miter lim="800000"/>
            <a:headEnd/>
            <a:tailEnd/>
          </a:ln>
        </p:spPr>
        <p:txBody>
          <a:bodyPr anchor="ctr"/>
          <a:lstStyle/>
          <a:p>
            <a:pPr lvl="0" algn="ctr"/>
            <a:r>
              <a:rPr lang="en-US" altLang="ja-JP" sz="2000" b="1" dirty="0" smtClean="0">
                <a:solidFill>
                  <a:srgbClr val="FFFFFF"/>
                </a:solidFill>
              </a:rPr>
              <a:t>COVID-19 Pandemic: WCO leadership and guidance</a:t>
            </a:r>
            <a:endParaRPr lang="en-US" altLang="ja-JP" sz="2000" b="1" dirty="0">
              <a:solidFill>
                <a:srgbClr val="FFFFFF"/>
              </a:solidFill>
            </a:endParaRPr>
          </a:p>
        </p:txBody>
      </p:sp>
      <p:graphicFrame>
        <p:nvGraphicFramePr>
          <p:cNvPr id="2" name="Diagram 1"/>
          <p:cNvGraphicFramePr/>
          <p:nvPr>
            <p:extLst>
              <p:ext uri="{D42A27DB-BD31-4B8C-83A1-F6EECF244321}">
                <p14:modId xmlns:p14="http://schemas.microsoft.com/office/powerpoint/2010/main" val="1300159777"/>
              </p:ext>
            </p:extLst>
          </p:nvPr>
        </p:nvGraphicFramePr>
        <p:xfrm>
          <a:off x="315081" y="1322171"/>
          <a:ext cx="7909348" cy="492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3664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22CFC32A-B96C-AD40-BD4F-1C7B6603F7C3}"/>
              </a:ext>
            </a:extLst>
          </p:cNvPr>
          <p:cNvSpPr>
            <a:spLocks noGrp="1"/>
          </p:cNvSpPr>
          <p:nvPr>
            <p:ph type="sldNum" sz="quarter" idx="12"/>
          </p:nvPr>
        </p:nvSpPr>
        <p:spPr/>
        <p:txBody>
          <a:bodyPr/>
          <a:lstStyle/>
          <a:p>
            <a:fld id="{9F9C9D7E-A62C-AB4F-805D-1B13780151A0}" type="slidenum">
              <a:rPr lang="en-US" smtClean="0"/>
              <a:pPr/>
              <a:t>3</a:t>
            </a:fld>
            <a:endParaRPr lang="en-US" dirty="0"/>
          </a:p>
        </p:txBody>
      </p:sp>
      <p:grpSp>
        <p:nvGrpSpPr>
          <p:cNvPr id="2" name="Group 1"/>
          <p:cNvGrpSpPr/>
          <p:nvPr/>
        </p:nvGrpSpPr>
        <p:grpSpPr>
          <a:xfrm>
            <a:off x="542926" y="1403336"/>
            <a:ext cx="7726235" cy="3109445"/>
            <a:chOff x="2085630" y="1446023"/>
            <a:chExt cx="8081124" cy="3183797"/>
          </a:xfrm>
        </p:grpSpPr>
        <p:sp>
          <p:nvSpPr>
            <p:cNvPr id="22" name="TextBox 21"/>
            <p:cNvSpPr txBox="1"/>
            <p:nvPr/>
          </p:nvSpPr>
          <p:spPr>
            <a:xfrm>
              <a:off x="2085630" y="1446023"/>
              <a:ext cx="8081124" cy="2300493"/>
            </a:xfrm>
            <a:prstGeom prst="rect">
              <a:avLst/>
            </a:prstGeom>
            <a:noFill/>
          </p:spPr>
          <p:txBody>
            <a:bodyPr wrap="square" rtlCol="0">
              <a:spAutoFit/>
            </a:bodyPr>
            <a:lstStyle/>
            <a:p>
              <a:pPr marL="342900" indent="-342900">
                <a:spcAft>
                  <a:spcPts val="800"/>
                </a:spcAft>
                <a:buFont typeface="Wingdings" panose="05000000000000000000" pitchFamily="2" charset="2"/>
                <a:buChar char="q"/>
              </a:pPr>
              <a:r>
                <a:rPr lang="en-GB" sz="2000" dirty="0" smtClean="0">
                  <a:ea typeface="Times New Roman" panose="02020603050405020304" pitchFamily="18" charset="0"/>
                </a:rPr>
                <a:t>The Revised </a:t>
              </a:r>
              <a:r>
                <a:rPr lang="en-GB" sz="2000" dirty="0">
                  <a:ea typeface="Times New Roman" panose="02020603050405020304" pitchFamily="18" charset="0"/>
                </a:rPr>
                <a:t>Kyoto Convention (RKC) - </a:t>
              </a:r>
              <a:r>
                <a:rPr lang="en-GB" sz="2000" u="sng" dirty="0">
                  <a:ea typeface="Times New Roman" panose="02020603050405020304" pitchFamily="18" charset="0"/>
                  <a:hlinkClick r:id="rId3"/>
                </a:rPr>
                <a:t>Chapter 5 of Specific Annex J</a:t>
              </a:r>
              <a:r>
                <a:rPr lang="en-GB" sz="2000" u="sng" dirty="0">
                  <a:ea typeface="Times New Roman" panose="02020603050405020304" pitchFamily="18" charset="0"/>
                </a:rPr>
                <a:t> </a:t>
              </a:r>
              <a:r>
                <a:rPr lang="en-GB" sz="2000" dirty="0">
                  <a:ea typeface="Times New Roman" panose="02020603050405020304" pitchFamily="18" charset="0"/>
                </a:rPr>
                <a:t>on Special </a:t>
              </a:r>
              <a:r>
                <a:rPr lang="en-GB" sz="2000" dirty="0" smtClean="0">
                  <a:ea typeface="Times New Roman" panose="02020603050405020304" pitchFamily="18" charset="0"/>
                </a:rPr>
                <a:t>Procedures; </a:t>
              </a:r>
              <a:endParaRPr lang="en-GB" sz="2000" i="1" dirty="0"/>
            </a:p>
            <a:p>
              <a:pPr marL="342900" indent="-342900">
                <a:spcAft>
                  <a:spcPts val="800"/>
                </a:spcAft>
                <a:buFont typeface="Wingdings" panose="05000000000000000000" pitchFamily="2" charset="2"/>
                <a:buChar char="q"/>
              </a:pPr>
              <a:r>
                <a:rPr lang="en-US" sz="2000" u="sng" dirty="0" smtClean="0">
                  <a:ea typeface="Times New Roman" panose="02020603050405020304" pitchFamily="18" charset="0"/>
                  <a:hlinkClick r:id="rId4"/>
                </a:rPr>
                <a:t>Guidelines to Chapter 5 of Specific Annex J</a:t>
              </a:r>
              <a:r>
                <a:rPr lang="en-US" sz="2000" dirty="0" smtClean="0">
                  <a:ea typeface="Times New Roman" panose="02020603050405020304" pitchFamily="18" charset="0"/>
                </a:rPr>
                <a:t> to the RKC;</a:t>
              </a:r>
              <a:endParaRPr lang="en-US" sz="2000" dirty="0">
                <a:ea typeface="Times New Roman" panose="02020603050405020304" pitchFamily="18" charset="0"/>
              </a:endParaRPr>
            </a:p>
            <a:p>
              <a:pPr marL="342900" indent="-342900">
                <a:spcAft>
                  <a:spcPts val="800"/>
                </a:spcAft>
                <a:buFont typeface="Wingdings" panose="05000000000000000000" pitchFamily="2" charset="2"/>
                <a:buChar char="q"/>
              </a:pPr>
              <a:r>
                <a:rPr lang="en-US" sz="2000" dirty="0" smtClean="0">
                  <a:ea typeface="Times New Roman" panose="02020603050405020304" pitchFamily="18" charset="0"/>
                </a:rPr>
                <a:t>The </a:t>
              </a:r>
              <a:r>
                <a:rPr lang="en-US" sz="2000" u="sng" dirty="0" smtClean="0">
                  <a:ea typeface="Times New Roman" panose="02020603050405020304" pitchFamily="18" charset="0"/>
                  <a:hlinkClick r:id="rId5"/>
                </a:rPr>
                <a:t>Istanbul Convention</a:t>
              </a:r>
              <a:r>
                <a:rPr lang="en-US" sz="2000" dirty="0" smtClean="0">
                  <a:ea typeface="Times New Roman" panose="02020603050405020304" pitchFamily="18" charset="0"/>
                </a:rPr>
                <a:t> - Annex B.9; </a:t>
              </a:r>
            </a:p>
            <a:p>
              <a:pPr marL="342900" indent="-342900">
                <a:spcAft>
                  <a:spcPts val="600"/>
                </a:spcAft>
                <a:buFont typeface="Wingdings" panose="05000000000000000000" pitchFamily="2" charset="2"/>
                <a:buChar char="q"/>
              </a:pPr>
              <a:r>
                <a:rPr lang="en-GB" sz="2000" dirty="0" smtClean="0">
                  <a:ea typeface="Times New Roman" panose="02020603050405020304" pitchFamily="18" charset="0"/>
                </a:rPr>
                <a:t>The </a:t>
              </a:r>
              <a:r>
                <a:rPr lang="en-GB" sz="2000" u="sng" dirty="0">
                  <a:ea typeface="Times New Roman" panose="02020603050405020304" pitchFamily="18" charset="0"/>
                  <a:hlinkClick r:id="rId6"/>
                </a:rPr>
                <a:t>2011 Council Resolution</a:t>
              </a:r>
              <a:r>
                <a:rPr lang="en-GB" sz="2000" dirty="0">
                  <a:ea typeface="Times New Roman" panose="02020603050405020304" pitchFamily="18" charset="0"/>
                </a:rPr>
                <a:t> on the Role of Customs in Natural Disaster Relief. </a:t>
              </a:r>
              <a:r>
                <a:rPr lang="en-GB" sz="1350" dirty="0">
                  <a:latin typeface="Arial" panose="020B0604020202020204" pitchFamily="34" charset="0"/>
                  <a:ea typeface="Times New Roman" panose="02020603050405020304" pitchFamily="18" charset="0"/>
                </a:rPr>
                <a:t>	</a:t>
              </a:r>
              <a:endParaRPr lang="fr-BE" i="1" dirty="0"/>
            </a:p>
          </p:txBody>
        </p:sp>
        <p:sp>
          <p:nvSpPr>
            <p:cNvPr id="12" name="TextBox 11">
              <a:extLst>
                <a:ext uri="{FF2B5EF4-FFF2-40B4-BE49-F238E27FC236}">
                  <a16:creationId xmlns="" xmlns:a16="http://schemas.microsoft.com/office/drawing/2014/main" id="{FA65D248-D25F-4C82-A25C-78C21247F293}"/>
                </a:ext>
              </a:extLst>
            </p:cNvPr>
            <p:cNvSpPr txBox="1"/>
            <p:nvPr/>
          </p:nvSpPr>
          <p:spPr>
            <a:xfrm>
              <a:off x="2085630" y="3778952"/>
              <a:ext cx="8067675" cy="850868"/>
            </a:xfrm>
            <a:prstGeom prst="rect">
              <a:avLst/>
            </a:prstGeom>
            <a:solidFill>
              <a:schemeClr val="bg1">
                <a:lumMod val="95000"/>
              </a:schemeClr>
            </a:solidFill>
            <a:ln>
              <a:solidFill>
                <a:schemeClr val="accent3"/>
              </a:solidFill>
            </a:ln>
          </p:spPr>
          <p:txBody>
            <a:bodyPr wrap="square">
              <a:spAutoFit/>
            </a:bodyPr>
            <a:lstStyle/>
            <a:p>
              <a:pPr>
                <a:buClr>
                  <a:srgbClr val="000000"/>
                </a:buClr>
              </a:pPr>
              <a:r>
                <a:rPr lang="en-GB" sz="1600" i="1" dirty="0">
                  <a:latin typeface="Arial" panose="020B0604020202020204" pitchFamily="34" charset="0"/>
                  <a:ea typeface="Times New Roman" panose="02020603050405020304" pitchFamily="18" charset="0"/>
                  <a:cs typeface="Arial" panose="020B0604020202020204" pitchFamily="34" charset="0"/>
                </a:rPr>
                <a:t>These instruments uphold the importance of preparedness, predictability, communication and coordination in facilitating the cross-border movement of relief consignments, relief personnel and their possessions. </a:t>
              </a:r>
              <a:endParaRPr lang="en-GB" sz="1600" i="1" dirty="0">
                <a:latin typeface="Arial" panose="020B0604020202020204" pitchFamily="34" charset="0"/>
                <a:ea typeface="Times New Roman" panose="02020603050405020304" pitchFamily="18" charset="0"/>
                <a:cs typeface="Times New Roman" panose="02020603050405020304" pitchFamily="18" charset="0"/>
              </a:endParaRPr>
            </a:p>
          </p:txBody>
        </p:sp>
      </p:grpSp>
      <p:pic>
        <p:nvPicPr>
          <p:cNvPr id="10" name="Rounded Rectangle 99"/>
          <p:cNvPicPr>
            <a:picLocks noChangeArrowheads="1"/>
          </p:cNvPicPr>
          <p:nvPr/>
        </p:nvPicPr>
        <p:blipFill>
          <a:blip r:embed="rId7" cstate="print"/>
          <a:srcRect/>
          <a:stretch>
            <a:fillRect/>
          </a:stretch>
        </p:blipFill>
        <p:spPr bwMode="auto">
          <a:xfrm>
            <a:off x="318721" y="509111"/>
            <a:ext cx="7768004" cy="685800"/>
          </a:xfrm>
          <a:prstGeom prst="rect">
            <a:avLst/>
          </a:prstGeom>
          <a:noFill/>
          <a:ln w="9525">
            <a:noFill/>
            <a:miter lim="800000"/>
            <a:headEnd/>
            <a:tailEnd/>
          </a:ln>
        </p:spPr>
      </p:pic>
      <p:sp>
        <p:nvSpPr>
          <p:cNvPr id="11" name="Text Box 34"/>
          <p:cNvSpPr txBox="1">
            <a:spLocks noChangeArrowheads="1"/>
          </p:cNvSpPr>
          <p:nvPr/>
        </p:nvSpPr>
        <p:spPr bwMode="auto">
          <a:xfrm>
            <a:off x="409575" y="633195"/>
            <a:ext cx="7475593" cy="437631"/>
          </a:xfrm>
          <a:prstGeom prst="rect">
            <a:avLst/>
          </a:prstGeom>
          <a:noFill/>
          <a:ln w="9525">
            <a:noFill/>
            <a:miter lim="800000"/>
            <a:headEnd/>
            <a:tailEnd/>
          </a:ln>
        </p:spPr>
        <p:txBody>
          <a:bodyPr anchor="ctr"/>
          <a:lstStyle/>
          <a:p>
            <a:pPr lvl="0" algn="ctr"/>
            <a:r>
              <a:rPr lang="en-US" altLang="ja-JP" sz="1950" b="1" dirty="0">
                <a:solidFill>
                  <a:srgbClr val="FFFFFF"/>
                </a:solidFill>
              </a:rPr>
              <a:t>WCO Standards for Simplified &amp; Efficient Border Procedures</a:t>
            </a:r>
          </a:p>
        </p:txBody>
      </p:sp>
      <p:sp>
        <p:nvSpPr>
          <p:cNvPr id="4" name="TextBox 3"/>
          <p:cNvSpPr txBox="1"/>
          <p:nvPr/>
        </p:nvSpPr>
        <p:spPr>
          <a:xfrm>
            <a:off x="582486" y="4570345"/>
            <a:ext cx="7686675" cy="1292662"/>
          </a:xfrm>
          <a:prstGeom prst="rect">
            <a:avLst/>
          </a:prstGeom>
          <a:noFill/>
        </p:spPr>
        <p:txBody>
          <a:bodyPr wrap="square" rtlCol="0">
            <a:spAutoFit/>
          </a:bodyPr>
          <a:lstStyle/>
          <a:p>
            <a:r>
              <a:rPr lang="en-US" dirty="0" smtClean="0"/>
              <a:t>but also</a:t>
            </a:r>
          </a:p>
          <a:p>
            <a:pPr marL="342900" indent="-342900">
              <a:buFont typeface="Wingdings" panose="05000000000000000000" pitchFamily="2" charset="2"/>
              <a:buChar char="q"/>
            </a:pPr>
            <a:r>
              <a:rPr lang="en-US" sz="2000" dirty="0" smtClean="0"/>
              <a:t>The </a:t>
            </a:r>
            <a:r>
              <a:rPr lang="en-US" sz="2000" dirty="0" smtClean="0">
                <a:hlinkClick r:id="rId8"/>
              </a:rPr>
              <a:t>SAFE Framework of Standards to Secure and Facilitate Global Trade</a:t>
            </a:r>
            <a:r>
              <a:rPr lang="en-US" sz="2000" dirty="0" smtClean="0"/>
              <a:t>;</a:t>
            </a:r>
          </a:p>
          <a:p>
            <a:pPr marL="342900" indent="-342900">
              <a:buFont typeface="Wingdings" panose="05000000000000000000" pitchFamily="2" charset="2"/>
              <a:buChar char="q"/>
            </a:pPr>
            <a:r>
              <a:rPr lang="en-US" sz="2000" dirty="0" smtClean="0"/>
              <a:t>The </a:t>
            </a:r>
            <a:r>
              <a:rPr lang="en-US" sz="2000" dirty="0" smtClean="0">
                <a:hlinkClick r:id="rId9"/>
              </a:rPr>
              <a:t>Framework of Standards on Cross-border E-Commerce</a:t>
            </a:r>
            <a:r>
              <a:rPr lang="en-US" sz="2000" dirty="0" smtClean="0"/>
              <a:t>.</a:t>
            </a:r>
            <a:endParaRPr lang="en-US" sz="2000" dirty="0"/>
          </a:p>
        </p:txBody>
      </p:sp>
    </p:spTree>
    <p:extLst>
      <p:ext uri="{BB962C8B-B14F-4D97-AF65-F5344CB8AC3E}">
        <p14:creationId xmlns:p14="http://schemas.microsoft.com/office/powerpoint/2010/main" val="3835648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E1BF3CCA-B61E-49E6-A93D-4C45ECB36DFB}"/>
              </a:ext>
            </a:extLst>
          </p:cNvPr>
          <p:cNvSpPr>
            <a:spLocks noGrp="1"/>
          </p:cNvSpPr>
          <p:nvPr>
            <p:ph type="sldNum" sz="quarter" idx="12"/>
          </p:nvPr>
        </p:nvSpPr>
        <p:spPr/>
        <p:txBody>
          <a:bodyPr/>
          <a:lstStyle/>
          <a:p>
            <a:fld id="{9F9C9D7E-A62C-AB4F-805D-1B13780151A0}" type="slidenum">
              <a:rPr lang="en-US" smtClean="0"/>
              <a:pPr/>
              <a:t>4</a:t>
            </a:fld>
            <a:endParaRPr lang="en-US" dirty="0"/>
          </a:p>
        </p:txBody>
      </p:sp>
      <p:sp>
        <p:nvSpPr>
          <p:cNvPr id="5" name="Content Placeholder 4">
            <a:extLst>
              <a:ext uri="{FF2B5EF4-FFF2-40B4-BE49-F238E27FC236}">
                <a16:creationId xmlns="" xmlns:a16="http://schemas.microsoft.com/office/drawing/2014/main" id="{01541545-437E-47D2-8C6C-822B6FBE8656}"/>
              </a:ext>
            </a:extLst>
          </p:cNvPr>
          <p:cNvSpPr>
            <a:spLocks noGrp="1"/>
          </p:cNvSpPr>
          <p:nvPr>
            <p:ph idx="1"/>
          </p:nvPr>
        </p:nvSpPr>
        <p:spPr>
          <a:xfrm>
            <a:off x="680629" y="1415510"/>
            <a:ext cx="7543800" cy="4604421"/>
          </a:xfrm>
          <a:solidFill>
            <a:schemeClr val="bg1"/>
          </a:solidFill>
        </p:spPr>
        <p:txBody>
          <a:bodyPr>
            <a:noAutofit/>
          </a:bodyPr>
          <a:lstStyle/>
          <a:p>
            <a:pPr marL="0" indent="0">
              <a:buNone/>
            </a:pPr>
            <a:r>
              <a:rPr lang="en-GB" sz="2400" dirty="0" smtClean="0">
                <a:solidFill>
                  <a:srgbClr val="0070C0"/>
                </a:solidFill>
              </a:rPr>
              <a:t>The newly established </a:t>
            </a:r>
            <a:r>
              <a:rPr lang="en-GB" sz="2400" dirty="0" smtClean="0">
                <a:solidFill>
                  <a:srgbClr val="0070C0"/>
                </a:solidFill>
                <a:hlinkClick r:id="rId3"/>
              </a:rPr>
              <a:t>section </a:t>
            </a:r>
            <a:r>
              <a:rPr lang="en-GB" sz="2400" dirty="0" smtClean="0">
                <a:solidFill>
                  <a:srgbClr val="0070C0"/>
                </a:solidFill>
              </a:rPr>
              <a:t>on the WCO </a:t>
            </a:r>
            <a:r>
              <a:rPr lang="en-GB" sz="2400" dirty="0">
                <a:solidFill>
                  <a:srgbClr val="0070C0"/>
                </a:solidFill>
              </a:rPr>
              <a:t>web-site </a:t>
            </a:r>
            <a:r>
              <a:rPr lang="en-GB" sz="2400" dirty="0" smtClean="0">
                <a:solidFill>
                  <a:srgbClr val="0070C0"/>
                </a:solidFill>
              </a:rPr>
              <a:t>hosts, inter alia:</a:t>
            </a:r>
          </a:p>
          <a:p>
            <a:pPr>
              <a:buFont typeface="Wingdings" panose="05000000000000000000" pitchFamily="2" charset="2"/>
              <a:buChar char="q"/>
            </a:pPr>
            <a:r>
              <a:rPr lang="en-GB" sz="2400" dirty="0" smtClean="0">
                <a:solidFill>
                  <a:srgbClr val="0070C0"/>
                </a:solidFill>
                <a:hlinkClick r:id="rId4"/>
              </a:rPr>
              <a:t>HS Classification reference for COVID-19 medical supplies</a:t>
            </a:r>
            <a:r>
              <a:rPr lang="en-GB" sz="2400" dirty="0" smtClean="0">
                <a:solidFill>
                  <a:srgbClr val="0070C0"/>
                </a:solidFill>
              </a:rPr>
              <a:t>, available in 6 languages;</a:t>
            </a:r>
          </a:p>
          <a:p>
            <a:pPr>
              <a:buFont typeface="Wingdings" panose="05000000000000000000" pitchFamily="2" charset="2"/>
              <a:buChar char="q"/>
            </a:pPr>
            <a:r>
              <a:rPr lang="en-GB" sz="2400" dirty="0" smtClean="0">
                <a:solidFill>
                  <a:srgbClr val="0070C0"/>
                </a:solidFill>
                <a:hlinkClick r:id="rId5"/>
              </a:rPr>
              <a:t>List of priority medicines during the COVID-19 pandemic</a:t>
            </a:r>
            <a:r>
              <a:rPr lang="en-GB" sz="2400" dirty="0" smtClean="0">
                <a:solidFill>
                  <a:srgbClr val="0070C0"/>
                </a:solidFill>
              </a:rPr>
              <a:t>, available in 6 languages;</a:t>
            </a:r>
          </a:p>
          <a:p>
            <a:pPr>
              <a:buFont typeface="Wingdings" panose="05000000000000000000" pitchFamily="2" charset="2"/>
              <a:buChar char="q"/>
            </a:pPr>
            <a:r>
              <a:rPr lang="en-GB" sz="2400" dirty="0" smtClean="0">
                <a:solidFill>
                  <a:srgbClr val="0070C0"/>
                </a:solidFill>
                <a:hlinkClick r:id="rId6"/>
              </a:rPr>
              <a:t>Secretariat Note on how to establish and utilize essential goods lists during a disaster</a:t>
            </a:r>
            <a:r>
              <a:rPr lang="en-GB" sz="2400" dirty="0" smtClean="0">
                <a:solidFill>
                  <a:srgbClr val="0070C0"/>
                </a:solidFill>
              </a:rPr>
              <a:t>.</a:t>
            </a:r>
            <a:endParaRPr lang="en-GB" sz="2400" dirty="0">
              <a:solidFill>
                <a:srgbClr val="0070C0"/>
              </a:solidFill>
            </a:endParaRPr>
          </a:p>
          <a:p>
            <a:pPr>
              <a:buFont typeface="Wingdings" panose="05000000000000000000" pitchFamily="2" charset="2"/>
              <a:buChar char="q"/>
            </a:pPr>
            <a:endParaRPr lang="en-GB" sz="1050" dirty="0">
              <a:solidFill>
                <a:srgbClr val="0070C0"/>
              </a:solidFill>
            </a:endParaRPr>
          </a:p>
        </p:txBody>
      </p:sp>
      <p:pic>
        <p:nvPicPr>
          <p:cNvPr id="6" name="Rounded Rectangle 99"/>
          <p:cNvPicPr>
            <a:picLocks noChangeArrowheads="1"/>
          </p:cNvPicPr>
          <p:nvPr/>
        </p:nvPicPr>
        <p:blipFill>
          <a:blip r:embed="rId7" cstate="print"/>
          <a:srcRect/>
          <a:stretch>
            <a:fillRect/>
          </a:stretch>
        </p:blipFill>
        <p:spPr bwMode="auto">
          <a:xfrm>
            <a:off x="318722" y="439085"/>
            <a:ext cx="7768004" cy="685800"/>
          </a:xfrm>
          <a:prstGeom prst="rect">
            <a:avLst/>
          </a:prstGeom>
          <a:noFill/>
          <a:ln w="9525">
            <a:noFill/>
            <a:miter lim="800000"/>
            <a:headEnd/>
            <a:tailEnd/>
          </a:ln>
        </p:spPr>
      </p:pic>
      <p:sp>
        <p:nvSpPr>
          <p:cNvPr id="7" name="Text Box 34"/>
          <p:cNvSpPr txBox="1">
            <a:spLocks noChangeArrowheads="1"/>
          </p:cNvSpPr>
          <p:nvPr/>
        </p:nvSpPr>
        <p:spPr bwMode="auto">
          <a:xfrm>
            <a:off x="417034" y="556535"/>
            <a:ext cx="7364891" cy="437631"/>
          </a:xfrm>
          <a:prstGeom prst="rect">
            <a:avLst/>
          </a:prstGeom>
          <a:noFill/>
          <a:ln w="9525">
            <a:noFill/>
            <a:miter lim="800000"/>
            <a:headEnd/>
            <a:tailEnd/>
          </a:ln>
        </p:spPr>
        <p:txBody>
          <a:bodyPr anchor="ctr"/>
          <a:lstStyle/>
          <a:p>
            <a:pPr lvl="0" algn="ctr"/>
            <a:r>
              <a:rPr lang="en-US" altLang="ja-JP" sz="2000" b="1" dirty="0" smtClean="0">
                <a:solidFill>
                  <a:srgbClr val="FFFFFF"/>
                </a:solidFill>
              </a:rPr>
              <a:t>Communication and exchange of information - highlights</a:t>
            </a:r>
            <a:endParaRPr lang="en-US" altLang="ja-JP" sz="2000" b="1" dirty="0">
              <a:solidFill>
                <a:srgbClr val="FFFFFF"/>
              </a:solidFill>
            </a:endParaRPr>
          </a:p>
        </p:txBody>
      </p:sp>
    </p:spTree>
    <p:extLst>
      <p:ext uri="{BB962C8B-B14F-4D97-AF65-F5344CB8AC3E}">
        <p14:creationId xmlns:p14="http://schemas.microsoft.com/office/powerpoint/2010/main" val="3114700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22CFC32A-B96C-AD40-BD4F-1C7B6603F7C3}"/>
              </a:ext>
            </a:extLst>
          </p:cNvPr>
          <p:cNvSpPr>
            <a:spLocks noGrp="1"/>
          </p:cNvSpPr>
          <p:nvPr>
            <p:ph type="sldNum" sz="quarter" idx="12"/>
          </p:nvPr>
        </p:nvSpPr>
        <p:spPr/>
        <p:txBody>
          <a:bodyPr/>
          <a:lstStyle/>
          <a:p>
            <a:fld id="{9F9C9D7E-A62C-AB4F-805D-1B13780151A0}" type="slidenum">
              <a:rPr lang="en-US" smtClean="0"/>
              <a:pPr/>
              <a:t>5</a:t>
            </a:fld>
            <a:endParaRPr lang="en-US" dirty="0"/>
          </a:p>
        </p:txBody>
      </p:sp>
      <p:pic>
        <p:nvPicPr>
          <p:cNvPr id="10" name="Rounded Rectangle 99"/>
          <p:cNvPicPr>
            <a:picLocks noChangeArrowheads="1"/>
          </p:cNvPicPr>
          <p:nvPr/>
        </p:nvPicPr>
        <p:blipFill>
          <a:blip r:embed="rId3" cstate="print"/>
          <a:srcRect/>
          <a:stretch>
            <a:fillRect/>
          </a:stretch>
        </p:blipFill>
        <p:spPr bwMode="auto">
          <a:xfrm>
            <a:off x="263369" y="364864"/>
            <a:ext cx="7768004" cy="685800"/>
          </a:xfrm>
          <a:prstGeom prst="rect">
            <a:avLst/>
          </a:prstGeom>
          <a:noFill/>
          <a:ln w="9525">
            <a:noFill/>
            <a:miter lim="800000"/>
            <a:headEnd/>
            <a:tailEnd/>
          </a:ln>
        </p:spPr>
      </p:pic>
      <p:sp>
        <p:nvSpPr>
          <p:cNvPr id="11" name="Text Box 34"/>
          <p:cNvSpPr txBox="1">
            <a:spLocks noChangeArrowheads="1"/>
          </p:cNvSpPr>
          <p:nvPr/>
        </p:nvSpPr>
        <p:spPr bwMode="auto">
          <a:xfrm>
            <a:off x="409574" y="488948"/>
            <a:ext cx="7475593" cy="437631"/>
          </a:xfrm>
          <a:prstGeom prst="rect">
            <a:avLst/>
          </a:prstGeom>
          <a:noFill/>
          <a:ln w="9525">
            <a:noFill/>
            <a:miter lim="800000"/>
            <a:headEnd/>
            <a:tailEnd/>
          </a:ln>
        </p:spPr>
        <p:txBody>
          <a:bodyPr anchor="ctr"/>
          <a:lstStyle/>
          <a:p>
            <a:pPr lvl="0" algn="ctr"/>
            <a:r>
              <a:rPr lang="en-US" altLang="ja-JP" sz="2000" b="1" dirty="0">
                <a:solidFill>
                  <a:srgbClr val="FFFFFF"/>
                </a:solidFill>
              </a:rPr>
              <a:t>Communication and exchange of information - highlights</a:t>
            </a:r>
          </a:p>
        </p:txBody>
      </p:sp>
      <p:graphicFrame>
        <p:nvGraphicFramePr>
          <p:cNvPr id="13" name="Diagram 12"/>
          <p:cNvGraphicFramePr/>
          <p:nvPr>
            <p:extLst>
              <p:ext uri="{D42A27DB-BD31-4B8C-83A1-F6EECF244321}">
                <p14:modId xmlns:p14="http://schemas.microsoft.com/office/powerpoint/2010/main" val="1490294712"/>
              </p:ext>
            </p:extLst>
          </p:nvPr>
        </p:nvGraphicFramePr>
        <p:xfrm>
          <a:off x="600075" y="1492031"/>
          <a:ext cx="5981700" cy="34278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5" name="Group 14"/>
          <p:cNvGrpSpPr/>
          <p:nvPr/>
        </p:nvGrpSpPr>
        <p:grpSpPr>
          <a:xfrm>
            <a:off x="6713935" y="1492031"/>
            <a:ext cx="1934765" cy="3427849"/>
            <a:chOff x="3749383" y="-210243"/>
            <a:chExt cx="1983107" cy="4064000"/>
          </a:xfrm>
        </p:grpSpPr>
        <p:sp>
          <p:nvSpPr>
            <p:cNvPr id="16" name="Flowchart: Manual Operation 15"/>
            <p:cNvSpPr/>
            <p:nvPr/>
          </p:nvSpPr>
          <p:spPr>
            <a:xfrm rot="16200000">
              <a:off x="2733108" y="854374"/>
              <a:ext cx="4064000" cy="1934765"/>
            </a:xfrm>
            <a:prstGeom prst="flowChartManualOperation">
              <a:avLst/>
            </a:prstGeom>
            <a:solidFill>
              <a:schemeClr val="accent3">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lowchart: Manual Operation 4"/>
            <p:cNvSpPr/>
            <p:nvPr/>
          </p:nvSpPr>
          <p:spPr>
            <a:xfrm>
              <a:off x="3749383" y="439100"/>
              <a:ext cx="1934765" cy="2438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0" tIns="0" rIns="278712" bIns="0" numCol="1" spcCol="1270" anchor="t" anchorCtr="0">
              <a:noAutofit/>
            </a:bodyPr>
            <a:lstStyle/>
            <a:p>
              <a:pPr lvl="0" algn="l" defTabSz="1955800">
                <a:lnSpc>
                  <a:spcPct val="90000"/>
                </a:lnSpc>
                <a:spcBef>
                  <a:spcPct val="0"/>
                </a:spcBef>
                <a:spcAft>
                  <a:spcPct val="35000"/>
                </a:spcAft>
              </a:pPr>
              <a:endParaRPr lang="en-US" sz="4400" kern="1200" dirty="0"/>
            </a:p>
            <a:p>
              <a:pPr marL="0" lvl="1" algn="l" defTabSz="1511300">
                <a:lnSpc>
                  <a:spcPct val="90000"/>
                </a:lnSpc>
                <a:spcBef>
                  <a:spcPct val="0"/>
                </a:spcBef>
                <a:spcAft>
                  <a:spcPct val="15000"/>
                </a:spcAft>
              </a:pPr>
              <a:r>
                <a:rPr lang="en-US" sz="2200" kern="1200" dirty="0" smtClean="0"/>
                <a:t>Protect society</a:t>
              </a:r>
              <a:endParaRPr lang="en-US" sz="2200" kern="1200" dirty="0"/>
            </a:p>
            <a:p>
              <a:pPr marL="285750" lvl="1" indent="-285750" algn="l" defTabSz="1511300">
                <a:lnSpc>
                  <a:spcPct val="90000"/>
                </a:lnSpc>
                <a:spcBef>
                  <a:spcPct val="0"/>
                </a:spcBef>
                <a:spcAft>
                  <a:spcPct val="15000"/>
                </a:spcAft>
                <a:buChar char="••"/>
              </a:pPr>
              <a:endParaRPr lang="en-US" sz="3400" kern="1200" dirty="0"/>
            </a:p>
          </p:txBody>
        </p:sp>
      </p:grpSp>
      <p:sp>
        <p:nvSpPr>
          <p:cNvPr id="14" name="Left-Right Arrow 13"/>
          <p:cNvSpPr/>
          <p:nvPr/>
        </p:nvSpPr>
        <p:spPr>
          <a:xfrm>
            <a:off x="600076" y="4819650"/>
            <a:ext cx="8001460" cy="15367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34"/>
          <p:cNvSpPr txBox="1">
            <a:spLocks noChangeArrowheads="1"/>
          </p:cNvSpPr>
          <p:nvPr/>
        </p:nvSpPr>
        <p:spPr bwMode="auto">
          <a:xfrm>
            <a:off x="1272225" y="5272407"/>
            <a:ext cx="6657161" cy="631186"/>
          </a:xfrm>
          <a:prstGeom prst="rect">
            <a:avLst/>
          </a:prstGeom>
          <a:noFill/>
          <a:ln w="9525">
            <a:noFill/>
            <a:miter lim="800000"/>
            <a:headEnd/>
            <a:tailEnd/>
          </a:ln>
        </p:spPr>
        <p:txBody>
          <a:bodyPr anchor="ctr"/>
          <a:lstStyle/>
          <a:p>
            <a:pPr lvl="0" algn="ctr"/>
            <a:r>
              <a:rPr lang="en-US" altLang="ja-JP" sz="2000" dirty="0" smtClean="0">
                <a:solidFill>
                  <a:srgbClr val="FFFFFF"/>
                </a:solidFill>
              </a:rPr>
              <a:t>Coordinated Border Management</a:t>
            </a:r>
          </a:p>
          <a:p>
            <a:pPr lvl="0" algn="ctr"/>
            <a:r>
              <a:rPr lang="en-US" altLang="ja-JP" sz="2000" dirty="0" smtClean="0">
                <a:solidFill>
                  <a:srgbClr val="FFFFFF"/>
                </a:solidFill>
              </a:rPr>
              <a:t>Digitalization</a:t>
            </a:r>
          </a:p>
        </p:txBody>
      </p:sp>
      <p:sp>
        <p:nvSpPr>
          <p:cNvPr id="18" name="TextBox 17"/>
          <p:cNvSpPr txBox="1"/>
          <p:nvPr/>
        </p:nvSpPr>
        <p:spPr>
          <a:xfrm>
            <a:off x="409574" y="1133475"/>
            <a:ext cx="7475593" cy="369332"/>
          </a:xfrm>
          <a:prstGeom prst="rect">
            <a:avLst/>
          </a:prstGeom>
          <a:noFill/>
        </p:spPr>
        <p:txBody>
          <a:bodyPr wrap="square" rtlCol="0">
            <a:spAutoFit/>
          </a:bodyPr>
          <a:lstStyle/>
          <a:p>
            <a:pPr algn="ctr"/>
            <a:r>
              <a:rPr lang="en-US" dirty="0" smtClean="0">
                <a:hlinkClick r:id="rId9"/>
              </a:rPr>
              <a:t>What Customs can do to mitigate the effects of the COVID-19 pandemic</a:t>
            </a:r>
            <a:endParaRPr lang="en-US" dirty="0"/>
          </a:p>
        </p:txBody>
      </p:sp>
    </p:spTree>
    <p:extLst>
      <p:ext uri="{BB962C8B-B14F-4D97-AF65-F5344CB8AC3E}">
        <p14:creationId xmlns:p14="http://schemas.microsoft.com/office/powerpoint/2010/main" val="1015011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185D27DE-FE7E-4A0C-90F8-2114DE2B27E4}"/>
              </a:ext>
            </a:extLst>
          </p:cNvPr>
          <p:cNvSpPr>
            <a:spLocks noGrp="1"/>
          </p:cNvSpPr>
          <p:nvPr>
            <p:ph type="sldNum" sz="quarter" idx="12"/>
          </p:nvPr>
        </p:nvSpPr>
        <p:spPr/>
        <p:txBody>
          <a:bodyPr/>
          <a:lstStyle/>
          <a:p>
            <a:fld id="{9F9C9D7E-A62C-AB4F-805D-1B13780151A0}" type="slidenum">
              <a:rPr lang="en-US" smtClean="0"/>
              <a:pPr/>
              <a:t>6</a:t>
            </a:fld>
            <a:endParaRPr lang="en-US" dirty="0"/>
          </a:p>
        </p:txBody>
      </p:sp>
      <p:sp>
        <p:nvSpPr>
          <p:cNvPr id="5" name="Content Placeholder 4">
            <a:extLst>
              <a:ext uri="{FF2B5EF4-FFF2-40B4-BE49-F238E27FC236}">
                <a16:creationId xmlns="" xmlns:a16="http://schemas.microsoft.com/office/drawing/2014/main" id="{0FAED5C8-AF51-4233-8A6D-0EA885D37C0A}"/>
              </a:ext>
            </a:extLst>
          </p:cNvPr>
          <p:cNvSpPr>
            <a:spLocks noGrp="1"/>
          </p:cNvSpPr>
          <p:nvPr>
            <p:ph idx="1"/>
          </p:nvPr>
        </p:nvSpPr>
        <p:spPr>
          <a:xfrm>
            <a:off x="568618" y="1229833"/>
            <a:ext cx="7784807" cy="5002433"/>
          </a:xfrm>
        </p:spPr>
        <p:txBody>
          <a:bodyPr>
            <a:noAutofit/>
          </a:bodyPr>
          <a:lstStyle/>
          <a:p>
            <a:pPr>
              <a:lnSpc>
                <a:spcPct val="120000"/>
              </a:lnSpc>
              <a:buFont typeface="Wingdings" panose="05000000000000000000" pitchFamily="2" charset="2"/>
              <a:buChar char="q"/>
            </a:pPr>
            <a:r>
              <a:rPr lang="en-US" sz="2000" dirty="0">
                <a:solidFill>
                  <a:srgbClr val="0070C0"/>
                </a:solidFill>
              </a:rPr>
              <a:t>Coordinate and cooperate with other government agencies with the objective of speeding up the clearance of relief </a:t>
            </a:r>
            <a:r>
              <a:rPr lang="en-US" sz="2000" dirty="0" smtClean="0">
                <a:solidFill>
                  <a:srgbClr val="0070C0"/>
                </a:solidFill>
              </a:rPr>
              <a:t>goods;</a:t>
            </a:r>
            <a:endParaRPr lang="en-US" sz="2000" dirty="0">
              <a:solidFill>
                <a:srgbClr val="0070C0"/>
              </a:solidFill>
            </a:endParaRPr>
          </a:p>
          <a:p>
            <a:pPr>
              <a:lnSpc>
                <a:spcPct val="120000"/>
              </a:lnSpc>
              <a:buFont typeface="Wingdings" panose="05000000000000000000" pitchFamily="2" charset="2"/>
              <a:buChar char="q"/>
            </a:pPr>
            <a:r>
              <a:rPr lang="en-US" sz="2000" dirty="0">
                <a:solidFill>
                  <a:srgbClr val="0070C0"/>
                </a:solidFill>
              </a:rPr>
              <a:t>Prioritize the clearance of relief consignments on the basis of a list of essential </a:t>
            </a:r>
            <a:r>
              <a:rPr lang="en-US" sz="2000" dirty="0" smtClean="0">
                <a:solidFill>
                  <a:srgbClr val="0070C0"/>
                </a:solidFill>
              </a:rPr>
              <a:t>items;</a:t>
            </a:r>
            <a:endParaRPr lang="en-US" sz="2000" dirty="0">
              <a:solidFill>
                <a:srgbClr val="0070C0"/>
              </a:solidFill>
            </a:endParaRPr>
          </a:p>
          <a:p>
            <a:pPr>
              <a:lnSpc>
                <a:spcPct val="120000"/>
              </a:lnSpc>
              <a:buFont typeface="Wingdings" panose="05000000000000000000" pitchFamily="2" charset="2"/>
              <a:buChar char="q"/>
            </a:pPr>
            <a:r>
              <a:rPr lang="en-US" sz="2000" dirty="0">
                <a:solidFill>
                  <a:srgbClr val="0070C0"/>
                </a:solidFill>
              </a:rPr>
              <a:t>Provide for the lodging of a simplified Goods declaration or of a provisional or incomplete Goods </a:t>
            </a:r>
            <a:r>
              <a:rPr lang="en-US" sz="2000" dirty="0" smtClean="0">
                <a:solidFill>
                  <a:srgbClr val="0070C0"/>
                </a:solidFill>
              </a:rPr>
              <a:t>declaration;</a:t>
            </a:r>
            <a:endParaRPr lang="en-US" sz="2000" dirty="0">
              <a:solidFill>
                <a:srgbClr val="0070C0"/>
              </a:solidFill>
            </a:endParaRPr>
          </a:p>
          <a:p>
            <a:pPr>
              <a:lnSpc>
                <a:spcPct val="120000"/>
              </a:lnSpc>
              <a:buFont typeface="Wingdings" panose="05000000000000000000" pitchFamily="2" charset="2"/>
              <a:buChar char="q"/>
            </a:pPr>
            <a:r>
              <a:rPr lang="en-US" sz="2000" dirty="0">
                <a:solidFill>
                  <a:srgbClr val="0070C0"/>
                </a:solidFill>
              </a:rPr>
              <a:t>Provide for pre-arrival processing of the Goods declaration and release of the goods upon </a:t>
            </a:r>
            <a:r>
              <a:rPr lang="en-US" sz="2000" dirty="0" smtClean="0">
                <a:solidFill>
                  <a:srgbClr val="0070C0"/>
                </a:solidFill>
              </a:rPr>
              <a:t>arrival; </a:t>
            </a:r>
            <a:endParaRPr lang="en-US" sz="2000" dirty="0">
              <a:solidFill>
                <a:srgbClr val="0070C0"/>
              </a:solidFill>
            </a:endParaRPr>
          </a:p>
          <a:p>
            <a:pPr>
              <a:lnSpc>
                <a:spcPct val="120000"/>
              </a:lnSpc>
              <a:buFont typeface="Wingdings" panose="05000000000000000000" pitchFamily="2" charset="2"/>
              <a:buChar char="q"/>
            </a:pPr>
            <a:r>
              <a:rPr lang="en-US" sz="2000" dirty="0">
                <a:solidFill>
                  <a:srgbClr val="0070C0"/>
                </a:solidFill>
              </a:rPr>
              <a:t>Apply risk management and perform inspections on relief goods only if deemed high risk. Ensure inspections by other government agencies and inspections by Customs are coordinated and, if possible, carried out at the same time. </a:t>
            </a:r>
            <a:endParaRPr lang="en-GB" sz="2000" dirty="0">
              <a:solidFill>
                <a:srgbClr val="0070C0"/>
              </a:solidFill>
            </a:endParaRPr>
          </a:p>
        </p:txBody>
      </p:sp>
      <p:pic>
        <p:nvPicPr>
          <p:cNvPr id="6" name="Rounded Rectangle 99"/>
          <p:cNvPicPr>
            <a:picLocks noChangeArrowheads="1"/>
          </p:cNvPicPr>
          <p:nvPr/>
        </p:nvPicPr>
        <p:blipFill>
          <a:blip r:embed="rId3" cstate="print"/>
          <a:srcRect/>
          <a:stretch>
            <a:fillRect/>
          </a:stretch>
        </p:blipFill>
        <p:spPr bwMode="auto">
          <a:xfrm>
            <a:off x="318722" y="419395"/>
            <a:ext cx="7768004" cy="685800"/>
          </a:xfrm>
          <a:prstGeom prst="rect">
            <a:avLst/>
          </a:prstGeom>
          <a:noFill/>
          <a:ln w="9525">
            <a:noFill/>
            <a:miter lim="800000"/>
            <a:headEnd/>
            <a:tailEnd/>
          </a:ln>
        </p:spPr>
      </p:pic>
      <p:sp>
        <p:nvSpPr>
          <p:cNvPr id="7" name="Text Box 34"/>
          <p:cNvSpPr txBox="1">
            <a:spLocks noChangeArrowheads="1"/>
          </p:cNvSpPr>
          <p:nvPr/>
        </p:nvSpPr>
        <p:spPr bwMode="auto">
          <a:xfrm>
            <a:off x="568618" y="543479"/>
            <a:ext cx="7364891" cy="437631"/>
          </a:xfrm>
          <a:prstGeom prst="rect">
            <a:avLst/>
          </a:prstGeom>
          <a:noFill/>
          <a:ln w="9525">
            <a:noFill/>
            <a:miter lim="800000"/>
            <a:headEnd/>
            <a:tailEnd/>
          </a:ln>
        </p:spPr>
        <p:txBody>
          <a:bodyPr anchor="ctr"/>
          <a:lstStyle/>
          <a:p>
            <a:pPr lvl="0" algn="ctr"/>
            <a:r>
              <a:rPr lang="en-US" altLang="ja-JP" sz="2000" b="1" dirty="0" smtClean="0">
                <a:solidFill>
                  <a:srgbClr val="FFFFFF"/>
                </a:solidFill>
              </a:rPr>
              <a:t>Facilitate the movement of relief and essential supplies</a:t>
            </a:r>
            <a:endParaRPr lang="en-US" altLang="ja-JP" sz="2000" b="1" dirty="0">
              <a:solidFill>
                <a:srgbClr val="FFFFFF"/>
              </a:solidFill>
            </a:endParaRPr>
          </a:p>
        </p:txBody>
      </p:sp>
    </p:spTree>
    <p:extLst>
      <p:ext uri="{BB962C8B-B14F-4D97-AF65-F5344CB8AC3E}">
        <p14:creationId xmlns:p14="http://schemas.microsoft.com/office/powerpoint/2010/main" val="58379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185D27DE-FE7E-4A0C-90F8-2114DE2B27E4}"/>
              </a:ext>
            </a:extLst>
          </p:cNvPr>
          <p:cNvSpPr>
            <a:spLocks noGrp="1"/>
          </p:cNvSpPr>
          <p:nvPr>
            <p:ph type="sldNum" sz="quarter" idx="12"/>
          </p:nvPr>
        </p:nvSpPr>
        <p:spPr/>
        <p:txBody>
          <a:bodyPr/>
          <a:lstStyle/>
          <a:p>
            <a:fld id="{9F9C9D7E-A62C-AB4F-805D-1B13780151A0}" type="slidenum">
              <a:rPr lang="en-US" smtClean="0"/>
              <a:pPr/>
              <a:t>7</a:t>
            </a:fld>
            <a:endParaRPr lang="en-US" dirty="0"/>
          </a:p>
        </p:txBody>
      </p:sp>
      <p:sp>
        <p:nvSpPr>
          <p:cNvPr id="5" name="Content Placeholder 4">
            <a:extLst>
              <a:ext uri="{FF2B5EF4-FFF2-40B4-BE49-F238E27FC236}">
                <a16:creationId xmlns="" xmlns:a16="http://schemas.microsoft.com/office/drawing/2014/main" id="{0FAED5C8-AF51-4233-8A6D-0EA885D37C0A}"/>
              </a:ext>
            </a:extLst>
          </p:cNvPr>
          <p:cNvSpPr>
            <a:spLocks noGrp="1"/>
          </p:cNvSpPr>
          <p:nvPr>
            <p:ph idx="1"/>
          </p:nvPr>
        </p:nvSpPr>
        <p:spPr>
          <a:xfrm>
            <a:off x="568618" y="1229833"/>
            <a:ext cx="7784807" cy="5002433"/>
          </a:xfrm>
        </p:spPr>
        <p:txBody>
          <a:bodyPr>
            <a:noAutofit/>
          </a:bodyPr>
          <a:lstStyle/>
          <a:p>
            <a:pPr>
              <a:lnSpc>
                <a:spcPct val="120000"/>
              </a:lnSpc>
              <a:buFont typeface="Wingdings" panose="05000000000000000000" pitchFamily="2" charset="2"/>
              <a:buChar char="q"/>
            </a:pPr>
            <a:r>
              <a:rPr lang="en-US" sz="1800" dirty="0" smtClean="0">
                <a:solidFill>
                  <a:srgbClr val="0070C0"/>
                </a:solidFill>
              </a:rPr>
              <a:t>Set </a:t>
            </a:r>
            <a:r>
              <a:rPr lang="en-US" sz="1800" dirty="0">
                <a:solidFill>
                  <a:srgbClr val="0070C0"/>
                </a:solidFill>
              </a:rPr>
              <a:t>up crisis teams to ensure the overall performance of Customs tasks. Take measures to guarantee personnel availability in the long term. Operate a 24/7 Customs clearance </a:t>
            </a:r>
            <a:r>
              <a:rPr lang="en-US" sz="1800" dirty="0" smtClean="0">
                <a:solidFill>
                  <a:srgbClr val="0070C0"/>
                </a:solidFill>
              </a:rPr>
              <a:t>system; </a:t>
            </a:r>
            <a:endParaRPr lang="en-US" sz="1800" dirty="0">
              <a:solidFill>
                <a:srgbClr val="0070C0"/>
              </a:solidFill>
            </a:endParaRPr>
          </a:p>
          <a:p>
            <a:pPr>
              <a:lnSpc>
                <a:spcPct val="120000"/>
              </a:lnSpc>
              <a:buFont typeface="Wingdings" panose="05000000000000000000" pitchFamily="2" charset="2"/>
              <a:buChar char="q"/>
            </a:pPr>
            <a:r>
              <a:rPr lang="en-US" sz="1800" dirty="0">
                <a:solidFill>
                  <a:srgbClr val="0070C0"/>
                </a:solidFill>
              </a:rPr>
              <a:t>Apply risk management to keep physical inspections to the minimum necessary and to speed up Customs clearance. Optimize use of non-intrusive inspection </a:t>
            </a:r>
            <a:r>
              <a:rPr lang="en-US" sz="1800" dirty="0" smtClean="0">
                <a:solidFill>
                  <a:srgbClr val="0070C0"/>
                </a:solidFill>
              </a:rPr>
              <a:t>equipment;</a:t>
            </a:r>
            <a:endParaRPr lang="en-US" sz="1800" dirty="0">
              <a:solidFill>
                <a:srgbClr val="0070C0"/>
              </a:solidFill>
            </a:endParaRPr>
          </a:p>
          <a:p>
            <a:pPr>
              <a:lnSpc>
                <a:spcPct val="120000"/>
              </a:lnSpc>
              <a:buFont typeface="Wingdings" panose="05000000000000000000" pitchFamily="2" charset="2"/>
              <a:buChar char="q"/>
            </a:pPr>
            <a:r>
              <a:rPr lang="en-US" sz="1800" dirty="0">
                <a:solidFill>
                  <a:srgbClr val="0070C0"/>
                </a:solidFill>
              </a:rPr>
              <a:t>Designate priority lanes for freight transport and introduce measures to guarantee the supply chain </a:t>
            </a:r>
            <a:r>
              <a:rPr lang="en-US" sz="1800" dirty="0" smtClean="0">
                <a:solidFill>
                  <a:srgbClr val="0070C0"/>
                </a:solidFill>
              </a:rPr>
              <a:t>continuity;</a:t>
            </a:r>
            <a:endParaRPr lang="en-US" sz="1800" dirty="0">
              <a:solidFill>
                <a:srgbClr val="0070C0"/>
              </a:solidFill>
            </a:endParaRPr>
          </a:p>
          <a:p>
            <a:pPr>
              <a:lnSpc>
                <a:spcPct val="120000"/>
              </a:lnSpc>
              <a:buFont typeface="Wingdings" panose="05000000000000000000" pitchFamily="2" charset="2"/>
              <a:buChar char="q"/>
            </a:pPr>
            <a:r>
              <a:rPr lang="en-US" sz="1800" dirty="0">
                <a:solidFill>
                  <a:srgbClr val="0070C0"/>
                </a:solidFill>
              </a:rPr>
              <a:t>Introduce tax relief measures, such as extending payment of duties, payment of duties in installments, and duty drawback with a special focus on </a:t>
            </a:r>
            <a:r>
              <a:rPr lang="en-US" sz="1800" dirty="0" smtClean="0">
                <a:solidFill>
                  <a:srgbClr val="0070C0"/>
                </a:solidFill>
              </a:rPr>
              <a:t>SMEs;</a:t>
            </a:r>
            <a:endParaRPr lang="en-US" sz="1800" dirty="0">
              <a:solidFill>
                <a:srgbClr val="0070C0"/>
              </a:solidFill>
            </a:endParaRPr>
          </a:p>
          <a:p>
            <a:pPr>
              <a:lnSpc>
                <a:spcPct val="120000"/>
              </a:lnSpc>
              <a:buFont typeface="Wingdings" panose="05000000000000000000" pitchFamily="2" charset="2"/>
              <a:buChar char="q"/>
            </a:pPr>
            <a:r>
              <a:rPr lang="en-US" sz="1800" dirty="0">
                <a:solidFill>
                  <a:srgbClr val="0070C0"/>
                </a:solidFill>
              </a:rPr>
              <a:t>Introduce facilitative measures with regard to the requirements to submit original documents or to stamp certain </a:t>
            </a:r>
            <a:r>
              <a:rPr lang="en-US" sz="1800" dirty="0" smtClean="0">
                <a:solidFill>
                  <a:srgbClr val="0070C0"/>
                </a:solidFill>
              </a:rPr>
              <a:t>documents. </a:t>
            </a:r>
            <a:endParaRPr lang="en-GB" sz="1800" dirty="0">
              <a:solidFill>
                <a:srgbClr val="0070C0"/>
              </a:solidFill>
            </a:endParaRPr>
          </a:p>
        </p:txBody>
      </p:sp>
      <p:pic>
        <p:nvPicPr>
          <p:cNvPr id="6" name="Rounded Rectangle 99"/>
          <p:cNvPicPr>
            <a:picLocks noChangeArrowheads="1"/>
          </p:cNvPicPr>
          <p:nvPr/>
        </p:nvPicPr>
        <p:blipFill>
          <a:blip r:embed="rId3" cstate="print"/>
          <a:srcRect/>
          <a:stretch>
            <a:fillRect/>
          </a:stretch>
        </p:blipFill>
        <p:spPr bwMode="auto">
          <a:xfrm>
            <a:off x="318722" y="419395"/>
            <a:ext cx="7768004" cy="685800"/>
          </a:xfrm>
          <a:prstGeom prst="rect">
            <a:avLst/>
          </a:prstGeom>
          <a:noFill/>
          <a:ln w="9525">
            <a:noFill/>
            <a:miter lim="800000"/>
            <a:headEnd/>
            <a:tailEnd/>
          </a:ln>
        </p:spPr>
      </p:pic>
      <p:sp>
        <p:nvSpPr>
          <p:cNvPr id="7" name="Text Box 34"/>
          <p:cNvSpPr txBox="1">
            <a:spLocks noChangeArrowheads="1"/>
          </p:cNvSpPr>
          <p:nvPr/>
        </p:nvSpPr>
        <p:spPr bwMode="auto">
          <a:xfrm>
            <a:off x="568618" y="543479"/>
            <a:ext cx="7364891" cy="437631"/>
          </a:xfrm>
          <a:prstGeom prst="rect">
            <a:avLst/>
          </a:prstGeom>
          <a:noFill/>
          <a:ln w="9525">
            <a:noFill/>
            <a:miter lim="800000"/>
            <a:headEnd/>
            <a:tailEnd/>
          </a:ln>
        </p:spPr>
        <p:txBody>
          <a:bodyPr anchor="ctr"/>
          <a:lstStyle/>
          <a:p>
            <a:pPr lvl="0" algn="ctr"/>
            <a:r>
              <a:rPr lang="en-US" altLang="ja-JP" sz="2000" b="1" dirty="0" smtClean="0">
                <a:solidFill>
                  <a:srgbClr val="FFFFFF"/>
                </a:solidFill>
              </a:rPr>
              <a:t>Support the economy and sustain supply chain continuity</a:t>
            </a:r>
            <a:endParaRPr lang="en-US" altLang="ja-JP" sz="2000" b="1" dirty="0">
              <a:solidFill>
                <a:srgbClr val="FFFFFF"/>
              </a:solidFill>
            </a:endParaRPr>
          </a:p>
        </p:txBody>
      </p:sp>
    </p:spTree>
    <p:extLst>
      <p:ext uri="{BB962C8B-B14F-4D97-AF65-F5344CB8AC3E}">
        <p14:creationId xmlns:p14="http://schemas.microsoft.com/office/powerpoint/2010/main" val="2278961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185D27DE-FE7E-4A0C-90F8-2114DE2B27E4}"/>
              </a:ext>
            </a:extLst>
          </p:cNvPr>
          <p:cNvSpPr>
            <a:spLocks noGrp="1"/>
          </p:cNvSpPr>
          <p:nvPr>
            <p:ph type="sldNum" sz="quarter" idx="12"/>
          </p:nvPr>
        </p:nvSpPr>
        <p:spPr/>
        <p:txBody>
          <a:bodyPr/>
          <a:lstStyle/>
          <a:p>
            <a:fld id="{9F9C9D7E-A62C-AB4F-805D-1B13780151A0}" type="slidenum">
              <a:rPr lang="en-US" smtClean="0"/>
              <a:pPr/>
              <a:t>8</a:t>
            </a:fld>
            <a:endParaRPr lang="en-US" dirty="0"/>
          </a:p>
        </p:txBody>
      </p:sp>
      <p:sp>
        <p:nvSpPr>
          <p:cNvPr id="5" name="Content Placeholder 4">
            <a:extLst>
              <a:ext uri="{FF2B5EF4-FFF2-40B4-BE49-F238E27FC236}">
                <a16:creationId xmlns="" xmlns:a16="http://schemas.microsoft.com/office/drawing/2014/main" id="{0FAED5C8-AF51-4233-8A6D-0EA885D37C0A}"/>
              </a:ext>
            </a:extLst>
          </p:cNvPr>
          <p:cNvSpPr>
            <a:spLocks noGrp="1"/>
          </p:cNvSpPr>
          <p:nvPr>
            <p:ph idx="1"/>
          </p:nvPr>
        </p:nvSpPr>
        <p:spPr>
          <a:xfrm>
            <a:off x="568618" y="1353918"/>
            <a:ext cx="7784807" cy="5002433"/>
          </a:xfrm>
        </p:spPr>
        <p:txBody>
          <a:bodyPr>
            <a:noAutofit/>
          </a:bodyPr>
          <a:lstStyle/>
          <a:p>
            <a:pPr>
              <a:lnSpc>
                <a:spcPct val="120000"/>
              </a:lnSpc>
              <a:buFont typeface="Wingdings" panose="05000000000000000000" pitchFamily="2" charset="2"/>
              <a:buChar char="q"/>
            </a:pPr>
            <a:r>
              <a:rPr lang="en-US" sz="2000" dirty="0" smtClean="0">
                <a:solidFill>
                  <a:srgbClr val="0070C0"/>
                </a:solidFill>
              </a:rPr>
              <a:t>Provide </a:t>
            </a:r>
            <a:r>
              <a:rPr lang="en-US" sz="2000" dirty="0">
                <a:solidFill>
                  <a:srgbClr val="0070C0"/>
                </a:solidFill>
              </a:rPr>
              <a:t>personal protection equipment to staff, such as masks, gloves, sanitizers, etc</a:t>
            </a:r>
            <a:r>
              <a:rPr lang="en-US" sz="2000" dirty="0" smtClean="0">
                <a:solidFill>
                  <a:srgbClr val="0070C0"/>
                </a:solidFill>
              </a:rPr>
              <a:t>.;</a:t>
            </a:r>
            <a:endParaRPr lang="en-US" sz="2000" dirty="0">
              <a:solidFill>
                <a:srgbClr val="0070C0"/>
              </a:solidFill>
            </a:endParaRPr>
          </a:p>
          <a:p>
            <a:pPr>
              <a:lnSpc>
                <a:spcPct val="120000"/>
              </a:lnSpc>
              <a:buFont typeface="Wingdings" panose="05000000000000000000" pitchFamily="2" charset="2"/>
              <a:buChar char="q"/>
            </a:pPr>
            <a:r>
              <a:rPr lang="en-US" sz="2000" dirty="0" smtClean="0">
                <a:solidFill>
                  <a:srgbClr val="0070C0"/>
                </a:solidFill>
              </a:rPr>
              <a:t>Establish </a:t>
            </a:r>
            <a:r>
              <a:rPr lang="en-US" sz="2000" dirty="0">
                <a:solidFill>
                  <a:srgbClr val="0070C0"/>
                </a:solidFill>
              </a:rPr>
              <a:t>an emergency hotline for staff enquiries on preventive measures and reporting of COVID-19 </a:t>
            </a:r>
            <a:r>
              <a:rPr lang="en-US" sz="2000" dirty="0" smtClean="0">
                <a:solidFill>
                  <a:srgbClr val="0070C0"/>
                </a:solidFill>
              </a:rPr>
              <a:t>symptoms; </a:t>
            </a:r>
            <a:endParaRPr lang="en-US" sz="2000" dirty="0">
              <a:solidFill>
                <a:srgbClr val="0070C0"/>
              </a:solidFill>
            </a:endParaRPr>
          </a:p>
          <a:p>
            <a:pPr>
              <a:lnSpc>
                <a:spcPct val="120000"/>
              </a:lnSpc>
              <a:buFont typeface="Wingdings" panose="05000000000000000000" pitchFamily="2" charset="2"/>
              <a:buChar char="q"/>
            </a:pPr>
            <a:r>
              <a:rPr lang="en-US" sz="2000" dirty="0" smtClean="0">
                <a:solidFill>
                  <a:srgbClr val="0070C0"/>
                </a:solidFill>
              </a:rPr>
              <a:t>Enable </a:t>
            </a:r>
            <a:r>
              <a:rPr lang="en-US" sz="2000" dirty="0">
                <a:solidFill>
                  <a:srgbClr val="0070C0"/>
                </a:solidFill>
              </a:rPr>
              <a:t>teleworking when and where </a:t>
            </a:r>
            <a:r>
              <a:rPr lang="en-US" sz="2000" dirty="0" smtClean="0">
                <a:solidFill>
                  <a:srgbClr val="0070C0"/>
                </a:solidFill>
              </a:rPr>
              <a:t>feasible; </a:t>
            </a:r>
            <a:endParaRPr lang="en-US" sz="2000" dirty="0">
              <a:solidFill>
                <a:srgbClr val="0070C0"/>
              </a:solidFill>
            </a:endParaRPr>
          </a:p>
          <a:p>
            <a:pPr>
              <a:lnSpc>
                <a:spcPct val="120000"/>
              </a:lnSpc>
              <a:buFont typeface="Wingdings" panose="05000000000000000000" pitchFamily="2" charset="2"/>
              <a:buChar char="q"/>
            </a:pPr>
            <a:r>
              <a:rPr lang="en-US" sz="2000" dirty="0" smtClean="0">
                <a:solidFill>
                  <a:srgbClr val="0070C0"/>
                </a:solidFill>
              </a:rPr>
              <a:t>Encourage </a:t>
            </a:r>
            <a:r>
              <a:rPr lang="en-US" sz="2000" dirty="0">
                <a:solidFill>
                  <a:srgbClr val="0070C0"/>
                </a:solidFill>
              </a:rPr>
              <a:t>the use of electronic services in conducting business with </a:t>
            </a:r>
            <a:r>
              <a:rPr lang="en-US" sz="2000" dirty="0" smtClean="0">
                <a:solidFill>
                  <a:srgbClr val="0070C0"/>
                </a:solidFill>
              </a:rPr>
              <a:t>Customs; </a:t>
            </a:r>
            <a:endParaRPr lang="en-US" sz="2000" dirty="0">
              <a:solidFill>
                <a:srgbClr val="0070C0"/>
              </a:solidFill>
            </a:endParaRPr>
          </a:p>
          <a:p>
            <a:pPr>
              <a:lnSpc>
                <a:spcPct val="120000"/>
              </a:lnSpc>
              <a:buFont typeface="Wingdings" panose="05000000000000000000" pitchFamily="2" charset="2"/>
              <a:buChar char="q"/>
            </a:pPr>
            <a:r>
              <a:rPr lang="en-US" sz="2000" dirty="0" smtClean="0">
                <a:solidFill>
                  <a:srgbClr val="0070C0"/>
                </a:solidFill>
              </a:rPr>
              <a:t>Reduce </a:t>
            </a:r>
            <a:r>
              <a:rPr lang="en-US" sz="2000" dirty="0">
                <a:solidFill>
                  <a:srgbClr val="0070C0"/>
                </a:solidFill>
              </a:rPr>
              <a:t>physical inspection to only those shipments identified through risk assessment as high risk.</a:t>
            </a:r>
            <a:endParaRPr lang="en-GB" sz="2000" dirty="0">
              <a:solidFill>
                <a:srgbClr val="0070C0"/>
              </a:solidFill>
            </a:endParaRPr>
          </a:p>
        </p:txBody>
      </p:sp>
      <p:pic>
        <p:nvPicPr>
          <p:cNvPr id="6" name="Rounded Rectangle 99"/>
          <p:cNvPicPr>
            <a:picLocks noChangeArrowheads="1"/>
          </p:cNvPicPr>
          <p:nvPr/>
        </p:nvPicPr>
        <p:blipFill>
          <a:blip r:embed="rId3" cstate="print"/>
          <a:srcRect/>
          <a:stretch>
            <a:fillRect/>
          </a:stretch>
        </p:blipFill>
        <p:spPr bwMode="auto">
          <a:xfrm>
            <a:off x="318722" y="419395"/>
            <a:ext cx="7768004" cy="685800"/>
          </a:xfrm>
          <a:prstGeom prst="rect">
            <a:avLst/>
          </a:prstGeom>
          <a:noFill/>
          <a:ln w="9525">
            <a:noFill/>
            <a:miter lim="800000"/>
            <a:headEnd/>
            <a:tailEnd/>
          </a:ln>
        </p:spPr>
      </p:pic>
      <p:sp>
        <p:nvSpPr>
          <p:cNvPr id="7" name="Text Box 34"/>
          <p:cNvSpPr txBox="1">
            <a:spLocks noChangeArrowheads="1"/>
          </p:cNvSpPr>
          <p:nvPr/>
        </p:nvSpPr>
        <p:spPr bwMode="auto">
          <a:xfrm>
            <a:off x="568618" y="543479"/>
            <a:ext cx="7364891" cy="437631"/>
          </a:xfrm>
          <a:prstGeom prst="rect">
            <a:avLst/>
          </a:prstGeom>
          <a:noFill/>
          <a:ln w="9525">
            <a:noFill/>
            <a:miter lim="800000"/>
            <a:headEnd/>
            <a:tailEnd/>
          </a:ln>
        </p:spPr>
        <p:txBody>
          <a:bodyPr anchor="ctr"/>
          <a:lstStyle/>
          <a:p>
            <a:pPr lvl="0" algn="ctr"/>
            <a:r>
              <a:rPr lang="en-US" altLang="ja-JP" sz="2000" b="1" dirty="0" smtClean="0">
                <a:solidFill>
                  <a:srgbClr val="FFFFFF"/>
                </a:solidFill>
              </a:rPr>
              <a:t>Protect staff</a:t>
            </a:r>
            <a:endParaRPr lang="en-US" altLang="ja-JP" sz="2000" b="1" dirty="0">
              <a:solidFill>
                <a:srgbClr val="FFFFFF"/>
              </a:solidFill>
            </a:endParaRPr>
          </a:p>
        </p:txBody>
      </p:sp>
    </p:spTree>
    <p:extLst>
      <p:ext uri="{BB962C8B-B14F-4D97-AF65-F5344CB8AC3E}">
        <p14:creationId xmlns:p14="http://schemas.microsoft.com/office/powerpoint/2010/main" val="3497065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185D27DE-FE7E-4A0C-90F8-2114DE2B27E4}"/>
              </a:ext>
            </a:extLst>
          </p:cNvPr>
          <p:cNvSpPr>
            <a:spLocks noGrp="1"/>
          </p:cNvSpPr>
          <p:nvPr>
            <p:ph type="sldNum" sz="quarter" idx="12"/>
          </p:nvPr>
        </p:nvSpPr>
        <p:spPr/>
        <p:txBody>
          <a:bodyPr/>
          <a:lstStyle/>
          <a:p>
            <a:fld id="{9F9C9D7E-A62C-AB4F-805D-1B13780151A0}" type="slidenum">
              <a:rPr lang="en-US" smtClean="0"/>
              <a:pPr/>
              <a:t>9</a:t>
            </a:fld>
            <a:endParaRPr lang="en-US" dirty="0"/>
          </a:p>
        </p:txBody>
      </p:sp>
      <p:sp>
        <p:nvSpPr>
          <p:cNvPr id="5" name="Content Placeholder 4">
            <a:extLst>
              <a:ext uri="{FF2B5EF4-FFF2-40B4-BE49-F238E27FC236}">
                <a16:creationId xmlns:a16="http://schemas.microsoft.com/office/drawing/2014/main" xmlns="" id="{0FAED5C8-AF51-4233-8A6D-0EA885D37C0A}"/>
              </a:ext>
            </a:extLst>
          </p:cNvPr>
          <p:cNvSpPr>
            <a:spLocks noGrp="1"/>
          </p:cNvSpPr>
          <p:nvPr>
            <p:ph idx="1"/>
          </p:nvPr>
        </p:nvSpPr>
        <p:spPr>
          <a:xfrm>
            <a:off x="735807" y="1218131"/>
            <a:ext cx="7558087" cy="4306389"/>
          </a:xfrm>
        </p:spPr>
        <p:txBody>
          <a:bodyPr>
            <a:noAutofit/>
          </a:bodyPr>
          <a:lstStyle/>
          <a:p>
            <a:pPr>
              <a:lnSpc>
                <a:spcPct val="100000"/>
              </a:lnSpc>
              <a:spcBef>
                <a:spcPts val="600"/>
              </a:spcBef>
              <a:buFont typeface="Wingdings" panose="05000000000000000000" pitchFamily="2" charset="2"/>
              <a:buChar char="q"/>
            </a:pPr>
            <a:r>
              <a:rPr lang="en-GB" sz="2000" dirty="0" smtClean="0">
                <a:solidFill>
                  <a:srgbClr val="0070C0"/>
                </a:solidFill>
                <a:ea typeface="MS Mincho" panose="02020609040205080304" pitchFamily="49" charset="-128"/>
              </a:rPr>
              <a:t>Dedicated </a:t>
            </a:r>
            <a:r>
              <a:rPr lang="en-GB" sz="2000" dirty="0">
                <a:solidFill>
                  <a:srgbClr val="0070C0"/>
                </a:solidFill>
                <a:ea typeface="MS Mincho" panose="02020609040205080304" pitchFamily="49" charset="-128"/>
              </a:rPr>
              <a:t>IPR </a:t>
            </a:r>
            <a:r>
              <a:rPr lang="en-GB" sz="2000" dirty="0" err="1">
                <a:solidFill>
                  <a:srgbClr val="0070C0"/>
                </a:solidFill>
                <a:ea typeface="MS Mincho" panose="02020609040205080304" pitchFamily="49" charset="-128"/>
              </a:rPr>
              <a:t>CENComm</a:t>
            </a:r>
            <a:r>
              <a:rPr lang="en-GB" sz="2000" dirty="0">
                <a:solidFill>
                  <a:srgbClr val="0070C0"/>
                </a:solidFill>
                <a:ea typeface="MS Mincho" panose="02020609040205080304" pitchFamily="49" charset="-128"/>
              </a:rPr>
              <a:t> group on the </a:t>
            </a:r>
            <a:r>
              <a:rPr lang="en-GB" sz="2000" dirty="0" err="1">
                <a:solidFill>
                  <a:srgbClr val="0070C0"/>
                </a:solidFill>
                <a:ea typeface="MS Mincho" panose="02020609040205080304" pitchFamily="49" charset="-128"/>
              </a:rPr>
              <a:t>CENComm</a:t>
            </a:r>
            <a:r>
              <a:rPr lang="en-GB" sz="2000" dirty="0">
                <a:solidFill>
                  <a:srgbClr val="0070C0"/>
                </a:solidFill>
                <a:ea typeface="MS Mincho" panose="02020609040205080304" pitchFamily="49" charset="-128"/>
              </a:rPr>
              <a:t> Platform for the exchange of enforcement sensitive </a:t>
            </a:r>
            <a:r>
              <a:rPr lang="en-GB" sz="2000" dirty="0" smtClean="0">
                <a:solidFill>
                  <a:srgbClr val="0070C0"/>
                </a:solidFill>
                <a:ea typeface="MS Mincho" panose="02020609040205080304" pitchFamily="49" charset="-128"/>
              </a:rPr>
              <a:t>information</a:t>
            </a:r>
            <a:r>
              <a:rPr lang="en-GB" sz="2000" dirty="0">
                <a:solidFill>
                  <a:srgbClr val="0070C0"/>
                </a:solidFill>
                <a:ea typeface="MS Mincho" panose="02020609040205080304" pitchFamily="49" charset="-128"/>
              </a:rPr>
              <a:t>;</a:t>
            </a:r>
            <a:r>
              <a:rPr lang="en-GB" sz="2000" dirty="0" smtClean="0">
                <a:solidFill>
                  <a:srgbClr val="0070C0"/>
                </a:solidFill>
                <a:ea typeface="MS Mincho" panose="02020609040205080304" pitchFamily="49" charset="-128"/>
              </a:rPr>
              <a:t> </a:t>
            </a:r>
            <a:endParaRPr lang="en-GB" sz="2000" dirty="0">
              <a:solidFill>
                <a:srgbClr val="0070C0"/>
              </a:solidFill>
              <a:ea typeface="MS Mincho" panose="02020609040205080304" pitchFamily="49" charset="-128"/>
            </a:endParaRPr>
          </a:p>
          <a:p>
            <a:pPr>
              <a:lnSpc>
                <a:spcPct val="100000"/>
              </a:lnSpc>
              <a:spcBef>
                <a:spcPts val="600"/>
              </a:spcBef>
              <a:buFont typeface="Wingdings" panose="05000000000000000000" pitchFamily="2" charset="2"/>
              <a:buChar char="q"/>
            </a:pPr>
            <a:r>
              <a:rPr lang="en-GB" sz="2000" dirty="0" smtClean="0">
                <a:solidFill>
                  <a:srgbClr val="0070C0"/>
                </a:solidFill>
                <a:ea typeface="MS Mincho" panose="02020609040205080304" pitchFamily="49" charset="-128"/>
              </a:rPr>
              <a:t>Global enforcement operation “</a:t>
            </a:r>
            <a:r>
              <a:rPr lang="en-GB" sz="2000" dirty="0">
                <a:solidFill>
                  <a:srgbClr val="0070C0"/>
                </a:solidFill>
                <a:ea typeface="MS Mincho" panose="02020609040205080304" pitchFamily="49" charset="-128"/>
              </a:rPr>
              <a:t>STOP</a:t>
            </a:r>
            <a:r>
              <a:rPr lang="en-GB" sz="2000" dirty="0" smtClean="0">
                <a:solidFill>
                  <a:srgbClr val="0070C0"/>
                </a:solidFill>
                <a:ea typeface="MS Mincho" panose="02020609040205080304" pitchFamily="49" charset="-128"/>
              </a:rPr>
              <a:t>”:</a:t>
            </a:r>
          </a:p>
          <a:p>
            <a:pPr lvl="1">
              <a:lnSpc>
                <a:spcPct val="120000"/>
              </a:lnSpc>
              <a:buFont typeface="Wingdings" panose="05000000000000000000" pitchFamily="2" charset="2"/>
              <a:buChar char="§"/>
            </a:pPr>
            <a:r>
              <a:rPr lang="en-GB" sz="1600" dirty="0">
                <a:solidFill>
                  <a:srgbClr val="0070C0"/>
                </a:solidFill>
                <a:ea typeface="MS Mincho" panose="02020609040205080304" pitchFamily="49" charset="-128"/>
                <a:cs typeface="Times New Roman" panose="02020603050405020304" pitchFamily="18" charset="0"/>
              </a:rPr>
              <a:t>Targeting counterfeit pharmaceuticals, substandard medical equipment and fake COVID-19 “cures”</a:t>
            </a:r>
          </a:p>
          <a:p>
            <a:pPr lvl="1">
              <a:lnSpc>
                <a:spcPct val="120000"/>
              </a:lnSpc>
              <a:buFont typeface="Wingdings" panose="05000000000000000000" pitchFamily="2" charset="2"/>
              <a:buChar char="§"/>
            </a:pPr>
            <a:r>
              <a:rPr lang="en-GB" sz="1600" dirty="0">
                <a:solidFill>
                  <a:srgbClr val="0070C0"/>
                </a:solidFill>
                <a:ea typeface="MS Mincho" panose="02020609040205080304" pitchFamily="49" charset="-128"/>
                <a:cs typeface="Times New Roman" panose="02020603050405020304" pitchFamily="18" charset="0"/>
              </a:rPr>
              <a:t>99 participating countries and partners including:</a:t>
            </a:r>
          </a:p>
          <a:p>
            <a:pPr>
              <a:lnSpc>
                <a:spcPct val="120000"/>
              </a:lnSpc>
              <a:buFont typeface="Wingdings" panose="05000000000000000000" pitchFamily="2" charset="2"/>
              <a:buChar char="q"/>
            </a:pPr>
            <a:endParaRPr lang="en-GB" sz="2000" dirty="0">
              <a:solidFill>
                <a:srgbClr val="0070C0"/>
              </a:solidFill>
              <a:ea typeface="MS Mincho" panose="02020609040205080304" pitchFamily="49" charset="-128"/>
              <a:cs typeface="Times New Roman" panose="02020603050405020304" pitchFamily="18" charset="0"/>
            </a:endParaRPr>
          </a:p>
          <a:p>
            <a:pPr>
              <a:lnSpc>
                <a:spcPct val="120000"/>
              </a:lnSpc>
              <a:buFont typeface="Wingdings" panose="05000000000000000000" pitchFamily="2" charset="2"/>
              <a:buChar char="q"/>
            </a:pPr>
            <a:endParaRPr lang="en-GB" sz="2000" dirty="0">
              <a:solidFill>
                <a:srgbClr val="0070C0"/>
              </a:solidFill>
              <a:ea typeface="MS Mincho" panose="02020609040205080304" pitchFamily="49" charset="-128"/>
              <a:cs typeface="Times New Roman" panose="02020603050405020304" pitchFamily="18" charset="0"/>
            </a:endParaRPr>
          </a:p>
          <a:p>
            <a:pPr lvl="1">
              <a:lnSpc>
                <a:spcPct val="120000"/>
              </a:lnSpc>
              <a:spcBef>
                <a:spcPts val="2400"/>
              </a:spcBef>
              <a:buFont typeface="Wingdings" panose="05000000000000000000" pitchFamily="2" charset="2"/>
              <a:buChar char="§"/>
            </a:pPr>
            <a:r>
              <a:rPr lang="en-US" sz="1600" dirty="0" smtClean="0">
                <a:solidFill>
                  <a:srgbClr val="0070C0"/>
                </a:solidFill>
                <a:ea typeface="MS Mincho" panose="02020609040205080304" pitchFamily="49" charset="-128"/>
              </a:rPr>
              <a:t>Private </a:t>
            </a:r>
            <a:r>
              <a:rPr lang="en-US" sz="1600" dirty="0">
                <a:solidFill>
                  <a:srgbClr val="0070C0"/>
                </a:solidFill>
                <a:ea typeface="MS Mincho" panose="02020609040205080304" pitchFamily="49" charset="-128"/>
              </a:rPr>
              <a:t>sector pharmaceutical industry participation </a:t>
            </a:r>
          </a:p>
          <a:p>
            <a:pPr lvl="1">
              <a:lnSpc>
                <a:spcPct val="120000"/>
              </a:lnSpc>
              <a:buFont typeface="Wingdings" panose="05000000000000000000" pitchFamily="2" charset="2"/>
              <a:buChar char="§"/>
            </a:pPr>
            <a:r>
              <a:rPr lang="en-US" sz="1600" dirty="0">
                <a:solidFill>
                  <a:srgbClr val="0070C0"/>
                </a:solidFill>
                <a:ea typeface="MS Mincho" panose="02020609040205080304" pitchFamily="49" charset="-128"/>
              </a:rPr>
              <a:t>63 day operational phase from 11 May to 12 July 2020</a:t>
            </a:r>
            <a:endParaRPr lang="en-US" sz="1600" dirty="0">
              <a:solidFill>
                <a:srgbClr val="0070C0"/>
              </a:solidFill>
              <a:ea typeface="MS Mincho" panose="02020609040205080304" pitchFamily="49" charset="-128"/>
              <a:cs typeface="Times New Roman" panose="02020603050405020304" pitchFamily="18" charset="0"/>
            </a:endParaRPr>
          </a:p>
          <a:p>
            <a:pPr lvl="1">
              <a:lnSpc>
                <a:spcPct val="120000"/>
              </a:lnSpc>
              <a:buFont typeface="Wingdings" panose="05000000000000000000" pitchFamily="2" charset="2"/>
              <a:buChar char="§"/>
            </a:pPr>
            <a:r>
              <a:rPr lang="en-US" sz="1600" dirty="0">
                <a:solidFill>
                  <a:srgbClr val="0070C0"/>
                </a:solidFill>
                <a:ea typeface="MS Mincho" panose="02020609040205080304" pitchFamily="49" charset="-128"/>
                <a:cs typeface="Times New Roman" panose="02020603050405020304" pitchFamily="18" charset="0"/>
              </a:rPr>
              <a:t>1,683 seizures/detentions reported by 51 participating countries</a:t>
            </a:r>
            <a:r>
              <a:rPr lang="en-GB" sz="1600" dirty="0" smtClean="0">
                <a:solidFill>
                  <a:srgbClr val="0070C0"/>
                </a:solidFill>
                <a:ea typeface="MS Mincho" panose="02020609040205080304" pitchFamily="49" charset="-128"/>
              </a:rPr>
              <a:t>;</a:t>
            </a:r>
            <a:endParaRPr lang="en-GB" sz="1600" dirty="0">
              <a:solidFill>
                <a:srgbClr val="0070C0"/>
              </a:solidFill>
              <a:ea typeface="MS Mincho" panose="02020609040205080304" pitchFamily="49" charset="-128"/>
            </a:endParaRPr>
          </a:p>
          <a:p>
            <a:pPr>
              <a:lnSpc>
                <a:spcPct val="100000"/>
              </a:lnSpc>
              <a:spcBef>
                <a:spcPts val="600"/>
              </a:spcBef>
              <a:buFont typeface="Wingdings" panose="05000000000000000000" pitchFamily="2" charset="2"/>
              <a:buChar char="q"/>
            </a:pPr>
            <a:r>
              <a:rPr lang="en-GB" sz="2000" dirty="0" smtClean="0">
                <a:solidFill>
                  <a:srgbClr val="0070C0"/>
                </a:solidFill>
                <a:ea typeface="MS Mincho" panose="02020609040205080304" pitchFamily="49" charset="-128"/>
                <a:cs typeface="Arial" panose="020B0604020202020204" pitchFamily="34" charset="0"/>
              </a:rPr>
              <a:t>Use of the Global </a:t>
            </a:r>
            <a:r>
              <a:rPr lang="en-GB" sz="2000" dirty="0">
                <a:solidFill>
                  <a:srgbClr val="0070C0"/>
                </a:solidFill>
                <a:ea typeface="MS Mincho" panose="02020609040205080304" pitchFamily="49" charset="-128"/>
                <a:cs typeface="Arial" panose="020B0604020202020204" pitchFamily="34" charset="0"/>
              </a:rPr>
              <a:t>Travel Assessment System (GTAS), </a:t>
            </a:r>
            <a:r>
              <a:rPr lang="en-GB" sz="2000" dirty="0" err="1" smtClean="0">
                <a:solidFill>
                  <a:srgbClr val="0070C0"/>
                </a:solidFill>
                <a:ea typeface="MS Mincho" panose="02020609040205080304" pitchFamily="49" charset="-128"/>
                <a:cs typeface="Arial" panose="020B0604020202020204" pitchFamily="34" charset="0"/>
              </a:rPr>
              <a:t>nCEN</a:t>
            </a:r>
            <a:r>
              <a:rPr lang="en-GB" sz="2000" dirty="0" smtClean="0">
                <a:solidFill>
                  <a:srgbClr val="0070C0"/>
                </a:solidFill>
                <a:ea typeface="MS Mincho" panose="02020609040205080304" pitchFamily="49" charset="-128"/>
                <a:cs typeface="Arial" panose="020B0604020202020204" pitchFamily="34" charset="0"/>
              </a:rPr>
              <a:t> and </a:t>
            </a:r>
            <a:r>
              <a:rPr lang="en-GB" sz="2000" dirty="0">
                <a:solidFill>
                  <a:srgbClr val="0070C0"/>
                </a:solidFill>
                <a:ea typeface="MS Mincho" panose="02020609040205080304" pitchFamily="49" charset="-128"/>
              </a:rPr>
              <a:t>the Global Rapid Alert Network (GRAN</a:t>
            </a:r>
            <a:r>
              <a:rPr lang="en-GB" sz="2000" dirty="0" smtClean="0">
                <a:solidFill>
                  <a:srgbClr val="0070C0"/>
                </a:solidFill>
                <a:ea typeface="MS Mincho" panose="02020609040205080304" pitchFamily="49" charset="-128"/>
              </a:rPr>
              <a:t>).</a:t>
            </a:r>
            <a:endParaRPr lang="en-GB" sz="2000" dirty="0">
              <a:solidFill>
                <a:srgbClr val="0070C0"/>
              </a:solidFill>
              <a:ea typeface="Times New Roman" panose="02020603050405020304" pitchFamily="18" charset="0"/>
              <a:cs typeface="Times New Roman" panose="02020603050405020304" pitchFamily="18" charset="0"/>
            </a:endParaRPr>
          </a:p>
        </p:txBody>
      </p:sp>
      <p:pic>
        <p:nvPicPr>
          <p:cNvPr id="6" name="Rounded Rectangle 99"/>
          <p:cNvPicPr>
            <a:picLocks noChangeArrowheads="1"/>
          </p:cNvPicPr>
          <p:nvPr/>
        </p:nvPicPr>
        <p:blipFill>
          <a:blip r:embed="rId3" cstate="print"/>
          <a:srcRect/>
          <a:stretch>
            <a:fillRect/>
          </a:stretch>
        </p:blipFill>
        <p:spPr bwMode="auto">
          <a:xfrm>
            <a:off x="318722" y="419395"/>
            <a:ext cx="7768004" cy="685800"/>
          </a:xfrm>
          <a:prstGeom prst="rect">
            <a:avLst/>
          </a:prstGeom>
          <a:noFill/>
          <a:ln w="9525">
            <a:noFill/>
            <a:miter lim="800000"/>
            <a:headEnd/>
            <a:tailEnd/>
          </a:ln>
        </p:spPr>
      </p:pic>
      <p:sp>
        <p:nvSpPr>
          <p:cNvPr id="7" name="Text Box 34"/>
          <p:cNvSpPr txBox="1">
            <a:spLocks noChangeArrowheads="1"/>
          </p:cNvSpPr>
          <p:nvPr/>
        </p:nvSpPr>
        <p:spPr bwMode="auto">
          <a:xfrm>
            <a:off x="568618" y="543479"/>
            <a:ext cx="7364891" cy="437631"/>
          </a:xfrm>
          <a:prstGeom prst="rect">
            <a:avLst/>
          </a:prstGeom>
          <a:noFill/>
          <a:ln w="9525">
            <a:noFill/>
            <a:miter lim="800000"/>
            <a:headEnd/>
            <a:tailEnd/>
          </a:ln>
        </p:spPr>
        <p:txBody>
          <a:bodyPr anchor="ctr"/>
          <a:lstStyle/>
          <a:p>
            <a:pPr lvl="0" algn="ctr"/>
            <a:r>
              <a:rPr lang="en-US" altLang="ja-JP" sz="2000" b="1" dirty="0">
                <a:solidFill>
                  <a:srgbClr val="FFFFFF"/>
                </a:solidFill>
              </a:rPr>
              <a:t>WCO Enforcement measures to protect society</a:t>
            </a:r>
          </a:p>
        </p:txBody>
      </p:sp>
      <p:pic>
        <p:nvPicPr>
          <p:cNvPr id="8" name="Picture 2" descr="File:Who logo.svg - Wikimedia Comm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447" y="3371325"/>
            <a:ext cx="1063298" cy="10953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1879948" y="3371325"/>
            <a:ext cx="1224169" cy="1160321"/>
          </a:xfrm>
          <a:prstGeom prst="rect">
            <a:avLst/>
          </a:prstGeom>
        </p:spPr>
      </p:pic>
      <p:pic>
        <p:nvPicPr>
          <p:cNvPr id="10" name="Picture 8" descr="Interpol - Wikiped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2467" y="3345497"/>
            <a:ext cx="1257037" cy="11470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European Cybercrime Centre - EC3 | About Europol | Europo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2209" y="3276974"/>
            <a:ext cx="1254672" cy="12546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stretch>
            <a:fillRect/>
          </a:stretch>
        </p:blipFill>
        <p:spPr>
          <a:xfrm>
            <a:off x="6315879" y="3364976"/>
            <a:ext cx="2508909" cy="1144842"/>
          </a:xfrm>
          <a:prstGeom prst="rect">
            <a:avLst/>
          </a:prstGeom>
        </p:spPr>
      </p:pic>
    </p:spTree>
    <p:extLst>
      <p:ext uri="{BB962C8B-B14F-4D97-AF65-F5344CB8AC3E}">
        <p14:creationId xmlns:p14="http://schemas.microsoft.com/office/powerpoint/2010/main" val="663913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WCO Title slide">
  <a:themeElements>
    <a:clrScheme name="WCO">
      <a:dk1>
        <a:srgbClr val="0082C3"/>
      </a:dk1>
      <a:lt1>
        <a:srgbClr val="FFFFFF"/>
      </a:lt1>
      <a:dk2>
        <a:srgbClr val="575756"/>
      </a:dk2>
      <a:lt2>
        <a:srgbClr val="D0D0D0"/>
      </a:lt2>
      <a:accent1>
        <a:srgbClr val="009FE3"/>
      </a:accent1>
      <a:accent2>
        <a:srgbClr val="009E92"/>
      </a:accent2>
      <a:accent3>
        <a:srgbClr val="0059A7"/>
      </a:accent3>
      <a:accent4>
        <a:srgbClr val="E83844"/>
      </a:accent4>
      <a:accent5>
        <a:srgbClr val="AA2485"/>
      </a:accent5>
      <a:accent6>
        <a:srgbClr val="EB6109"/>
      </a:accent6>
      <a:hlink>
        <a:srgbClr val="009FE3"/>
      </a:hlink>
      <a:folHlink>
        <a:srgbClr val="AA248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5_WCO_UK" id="{499CC7DC-62DA-EE4E-BB76-F1CE3F232C62}" vid="{611A4FAB-B838-3541-BD62-B5EF20A08B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WCO PPT Presentation_EN</Template>
  <TotalTime>777</TotalTime>
  <Words>2413</Words>
  <Application>Microsoft Office PowerPoint</Application>
  <PresentationFormat>On-screen Show (4:3)</PresentationFormat>
  <Paragraphs>159</Paragraphs>
  <Slides>13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ＭＳ Ｐゴシック</vt:lpstr>
      <vt:lpstr>Arial</vt:lpstr>
      <vt:lpstr>Arial Black</vt:lpstr>
      <vt:lpstr>Calibri</vt:lpstr>
      <vt:lpstr>굴림</vt:lpstr>
      <vt:lpstr>MS Mincho</vt:lpstr>
      <vt:lpstr>Times New Roman</vt:lpstr>
      <vt:lpstr>Wingdings</vt:lpstr>
      <vt:lpstr>WCO Title slide</vt:lpstr>
      <vt:lpstr>COVID-19 Pandemic - WCO and Customs’ contributions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WCO-OMD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Vyara Filipova</dc:creator>
  <cp:lastModifiedBy>Vyara Filipova</cp:lastModifiedBy>
  <cp:revision>47</cp:revision>
  <dcterms:created xsi:type="dcterms:W3CDTF">2020-09-14T09:30:17Z</dcterms:created>
  <dcterms:modified xsi:type="dcterms:W3CDTF">2020-10-05T14:16:26Z</dcterms:modified>
</cp:coreProperties>
</file>