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A472-1257-4A29-A760-2638577DE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7EA18-7F9C-4F68-B3E0-B54B1596D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5E855-E987-478D-B71D-7BD6429E7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9A69F-F167-4CE2-93D6-BA1669BB0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324ED-305A-46D9-95B4-AF3BB2281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1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B82F-0687-42FA-8638-0B842B7B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0CA46-C651-4DBD-83D3-789468907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A49AC-85A3-45DD-A809-34B8F083B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740B4-4E2F-437C-A531-CBA8090D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7097F-E762-4C35-BBD2-2962BD7B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6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B413C2-C439-42DD-9A70-480D2F4BD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B4E12-7A8E-404F-8441-FFF1D2446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2D236-AA1B-472B-B72B-73C34A8A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23388-9CE7-4491-A3A9-A0DDAD81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4CFA2-73ED-4976-A4B0-70B55C52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71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558800" y="1143000"/>
            <a:ext cx="11074400" cy="5334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163234" y="151418"/>
            <a:ext cx="9520767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508000" y="840102"/>
            <a:ext cx="11176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9892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9F90A-C046-4F08-99E6-1F06A869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4D806-8C13-4D31-848F-305E867D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24D2C-003C-48B6-9DB0-72885518E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8A9BA-3D71-4138-92F8-652EC11E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E71BC-BA07-454B-950E-AD640737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2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AE0C6-F494-4B41-BDF2-D2953DE97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B327A-B747-4A87-9742-6B7D46F8D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282F6-CAC6-4622-B355-6400677DB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C2336-93CB-4263-88D2-A5860D62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8D377-8E2C-4C7A-B98F-DE6CEE0D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2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033E-656C-47F5-A843-25369DDE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DE9D8-6B48-464D-BAD4-557B103AC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A105-7A45-4C6F-BEF0-0B2144E81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81F5E-B334-4498-B657-00B6E7AE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9E3E4-2361-49D2-8D43-14C73772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A7DDB-2E3A-4DFD-91CE-DA792E197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FAE67-CFF2-48E5-A099-821DFFD41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5F54A-EF17-471B-8828-27246EB26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9F329-B602-4BB2-9DEE-7C3E9F82C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6FE999-CD17-4FD9-A1E7-6BF33E6AD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BE963-DED2-4F82-843F-1C76F0846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5221C6-67F4-4726-B100-F494BD25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DB24F3-76DE-4FBC-AD6B-BC430C7B9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06928B-973A-4F44-9923-BCC6F7A2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78AE6-7F50-4315-BA1C-52FE5B03B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65144-6172-4061-8AED-D657026CA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679074-7DA9-4B5C-BBFA-526215E1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6B096A-1276-4686-8BFC-59481D0F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1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65A18F-7408-4372-98F9-73B5B5073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ACE7F-7844-4D2D-AFA9-340CA9EA2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E626A-B6B4-4B77-A968-CA1E75BC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4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D84E8-C915-45D8-A119-76A20EA51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F34DB-2915-4F12-9AFB-4F6BD4917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1FBE6-82FC-483E-A083-E4DC91DF9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E2775-6B26-4C23-A78F-382345A23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390FD-AEC9-4EF1-99A1-418A980F7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A5D99-1774-4ECF-9A0B-C56287EE6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24B83-F991-4306-B743-FBDE6A0D4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3A6878-BED6-4ECF-9D11-3422C1717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7E6E0-234D-4FB4-AEF4-A5EF9E6BB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2520C-1CA1-4421-9695-CBCE134EB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72CD3-D58D-4875-990B-35EFDDDC4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C3568-E0F0-45EB-99A0-0FD2FE49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8287C-83DF-45F3-8F4A-F84535EC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EE4CB-D8E6-4379-AC59-4CC2855AD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3C971-C27A-4CCC-B7CE-A95753DD4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EFBD-C119-49A5-B4A9-8B9BFAA8870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92870-03A5-44BC-8E15-84F113ADD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18E8A-2CEB-4621-8291-7AD948653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6327F-B624-4521-B6CF-EA38D2AA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6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z="1000"/>
              <a:pPr>
                <a:defRPr/>
              </a:pPr>
              <a:t>1</a:t>
            </a:fld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5297" y="1143000"/>
            <a:ext cx="11041167" cy="5334000"/>
          </a:xfrm>
        </p:spPr>
        <p:txBody>
          <a:bodyPr/>
          <a:lstStyle/>
          <a:p>
            <a:r>
              <a:rPr lang="en-US" dirty="0"/>
              <a:t>DARPA strongly encourages establishing teams to ensure that all technical areas are addressed and relevant expertise and capabilities are included to meet the program goals. </a:t>
            </a:r>
          </a:p>
          <a:p>
            <a:r>
              <a:rPr lang="en-US" dirty="0"/>
              <a:t>Follow the general guidance (next slide) to include the information requested.</a:t>
            </a:r>
          </a:p>
          <a:p>
            <a:r>
              <a:rPr lang="en-US" dirty="0"/>
              <a:t>Provide a concise and informative summary of your proposal overview, research capabilities, and teaming needs. </a:t>
            </a:r>
          </a:p>
          <a:p>
            <a:r>
              <a:rPr lang="en-US" dirty="0"/>
              <a:t>Limit content to a single slide. Do not include videos or animations. </a:t>
            </a:r>
          </a:p>
          <a:p>
            <a:r>
              <a:rPr lang="en-US" dirty="0"/>
              <a:t>Include only Unclassified information. Do not include proprietary information.</a:t>
            </a:r>
          </a:p>
          <a:p>
            <a:r>
              <a:rPr lang="en-US" dirty="0"/>
              <a:t>Submit the slide as a PDF file format. The file must be in landscape orientation. 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25714" y="151418"/>
            <a:ext cx="7140575" cy="61264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Guidance for </a:t>
            </a:r>
            <a:r>
              <a:rPr lang="en-US"/>
              <a:t>Information Session </a:t>
            </a:r>
            <a:r>
              <a:rPr lang="en-US" dirty="0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1197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27226" y="151418"/>
            <a:ext cx="7140575" cy="612648"/>
          </a:xfrm>
        </p:spPr>
        <p:txBody>
          <a:bodyPr>
            <a:normAutofit/>
          </a:bodyPr>
          <a:lstStyle/>
          <a:p>
            <a:r>
              <a:rPr lang="en-US" dirty="0"/>
              <a:t>Name of the PI, Institution, Team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096000" y="3581401"/>
            <a:ext cx="0" cy="2830165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538385" y="3582988"/>
            <a:ext cx="11169353" cy="0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1295348" y="3620757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Overview and Capabilities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794" y="879045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Project Overview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8386" y="3962400"/>
            <a:ext cx="54100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Existing team members and partners (PIs, postdocs, etc. Please highlight expertise relevant to </a:t>
            </a:r>
            <a:r>
              <a:rPr lang="en-US" sz="1200" dirty="0" err="1"/>
              <a:t>Somnus</a:t>
            </a:r>
            <a:r>
              <a:rPr lang="en-US" sz="1200" dirty="0"/>
              <a:t> goals.)</a:t>
            </a:r>
          </a:p>
          <a:p>
            <a:pPr lvl="0"/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Relevant experience (major accomplishments, publications, etc.)</a:t>
            </a:r>
          </a:p>
          <a:p>
            <a:pPr lvl="0"/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Institutional assets and core facilities (specialized facilities, permits in hand, history with the technology of interest, etc.)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endParaRPr lang="en-US" sz="1200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6243586" y="1449781"/>
            <a:ext cx="5171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Describe clearly (no jargon) what the team is trying to achieve.</a:t>
            </a:r>
          </a:p>
          <a:p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Succinctly describe and/or illustrate your proposed approaches to </a:t>
            </a:r>
            <a:r>
              <a:rPr lang="en-US" sz="1200" dirty="0" err="1"/>
              <a:t>Somnus</a:t>
            </a:r>
            <a:r>
              <a:rPr lang="en-US" sz="1200" dirty="0"/>
              <a:t> goals, where you can contribute, and the technical challenges that must be overcome. </a:t>
            </a:r>
          </a:p>
          <a:p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097588" y="3570751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57500" y="6550026"/>
            <a:ext cx="6477000" cy="298450"/>
          </a:xfrm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Contact Information – Email Address – Phone Number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9626430" y="6553200"/>
            <a:ext cx="762000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z="1000"/>
              <a:pPr>
                <a:defRPr/>
              </a:pPr>
              <a:t>2</a:t>
            </a:fld>
            <a:endParaRPr lang="en-US" sz="1000" dirty="0"/>
          </a:p>
        </p:txBody>
      </p:sp>
      <p:sp>
        <p:nvSpPr>
          <p:cNvPr id="2" name="Rectangle 1"/>
          <p:cNvSpPr/>
          <p:nvPr/>
        </p:nvSpPr>
        <p:spPr>
          <a:xfrm>
            <a:off x="776954" y="1735647"/>
            <a:ext cx="37410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INSERT TEAM ILLUSTRATION HERE</a:t>
            </a:r>
          </a:p>
          <a:p>
            <a:pPr algn="ctr"/>
            <a:r>
              <a:rPr lang="en-US" dirty="0"/>
              <a:t>(If Applicable)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65960" y="3620757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Needs</a:t>
            </a:r>
          </a:p>
        </p:txBody>
      </p:sp>
      <p:sp>
        <p:nvSpPr>
          <p:cNvPr id="3" name="Rectangle 2"/>
          <p:cNvSpPr/>
          <p:nvPr/>
        </p:nvSpPr>
        <p:spPr>
          <a:xfrm>
            <a:off x="6243586" y="3969875"/>
            <a:ext cx="54641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/>
              <a:t>Key: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For which technical challenges are you seeking collaborators?</a:t>
            </a:r>
          </a:p>
          <a:p>
            <a:pPr lvl="0"/>
            <a:endParaRPr lang="en-US" sz="1200" dirty="0"/>
          </a:p>
          <a:p>
            <a:pPr lvl="0"/>
            <a:r>
              <a:rPr lang="en-US" sz="1200" dirty="0"/>
              <a:t>Other: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unique metrics and milestones will the team aim to achieve? </a:t>
            </a:r>
          </a:p>
          <a:p>
            <a:pPr lvl="0"/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How might the team pursue transition of the findings?</a:t>
            </a:r>
          </a:p>
        </p:txBody>
      </p:sp>
    </p:spTree>
    <p:extLst>
      <p:ext uri="{BB962C8B-B14F-4D97-AF65-F5344CB8AC3E}">
        <p14:creationId xmlns:p14="http://schemas.microsoft.com/office/powerpoint/2010/main" val="2072820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F251DDDDF0F46B5A983E8643F3F58" ma:contentTypeVersion="28" ma:contentTypeDescription="Create a new document." ma:contentTypeScope="" ma:versionID="394d0641887a8aaefd202db2e34898db">
  <xsd:schema xmlns:xsd="http://www.w3.org/2001/XMLSchema" xmlns:xs="http://www.w3.org/2001/XMLSchema" xmlns:p="http://schemas.microsoft.com/office/2006/metadata/properties" xmlns:ns1="http://schemas.microsoft.com/sharepoint/v3" xmlns:ns2="42655cf0-883e-4682-a403-969b94ed1edd" xmlns:ns3="128370cc-bd2a-4047-8216-29ed62e35cf3" targetNamespace="http://schemas.microsoft.com/office/2006/metadata/properties" ma:root="true" ma:fieldsID="dab5566c288d2397bceabdbb566eb74f" ns1:_="" ns2:_="" ns3:_="">
    <xsd:import namespace="http://schemas.microsoft.com/sharepoint/v3"/>
    <xsd:import namespace="42655cf0-883e-4682-a403-969b94ed1edd"/>
    <xsd:import namespace="128370cc-bd2a-4047-8216-29ed62e35cf3"/>
    <xsd:element name="properties">
      <xsd:complexType>
        <xsd:sequence>
          <xsd:element name="documentManagement">
            <xsd:complexType>
              <xsd:all>
                <xsd:element ref="ns2:ContainsCDI_x002f_CUI_x003f_"/>
                <xsd:element ref="ns2:ContainsPII_x003f_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g4ps" minOccurs="0"/>
                <xsd:element ref="ns2:a182edb1-7d7e-4f17-a535-69504cf3832fCountryOrRegion" minOccurs="0"/>
                <xsd:element ref="ns2:a182edb1-7d7e-4f17-a535-69504cf3832fState" minOccurs="0"/>
                <xsd:element ref="ns2:a182edb1-7d7e-4f17-a535-69504cf3832fCity" minOccurs="0"/>
                <xsd:element ref="ns2:a182edb1-7d7e-4f17-a535-69504cf3832fPostalCode" minOccurs="0"/>
                <xsd:element ref="ns2:a182edb1-7d7e-4f17-a535-69504cf3832fStreet" minOccurs="0"/>
                <xsd:element ref="ns2:a182edb1-7d7e-4f17-a535-69504cf3832fGeoLoc" minOccurs="0"/>
                <xsd:element ref="ns2:a182edb1-7d7e-4f17-a535-69504cf3832fDispName" minOccurs="0"/>
                <xsd:element ref="ns3:SharedWithUsers" minOccurs="0"/>
                <xsd:element ref="ns3:SharedWithDetails" minOccurs="0"/>
                <xsd:element ref="ns2:jny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55cf0-883e-4682-a403-969b94ed1edd" elementFormDefault="qualified">
    <xsd:import namespace="http://schemas.microsoft.com/office/2006/documentManagement/types"/>
    <xsd:import namespace="http://schemas.microsoft.com/office/infopath/2007/PartnerControls"/>
    <xsd:element name="ContainsCDI_x002f_CUI_x003f_" ma:index="8" ma:displayName="Contains CDI/CUI?" ma:default="0" ma:format="Dropdown" ma:indexed="true" ma:internalName="ContainsCDI_x002f_CUI_x003f_">
      <xsd:simpleType>
        <xsd:restriction base="dms:Boolean"/>
      </xsd:simpleType>
    </xsd:element>
    <xsd:element name="ContainsPII_x003f_" ma:index="9" ma:displayName="Contains PII?" ma:default="0" ma:format="Dropdown" ma:indexed="true" ma:internalName="ContainsPII_x003f_">
      <xsd:simpleType>
        <xsd:restriction base="dms:Boolean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g4ps" ma:index="18" nillable="true" ma:displayName="Location" ma:internalName="g4ps">
      <xsd:simpleType>
        <xsd:restriction base="dms:Unknown"/>
      </xsd:simpleType>
    </xsd:element>
    <xsd:element name="a182edb1-7d7e-4f17-a535-69504cf3832fCountryOrRegion" ma:index="19" nillable="true" ma:displayName="Location: Country/Region" ma:internalName="CountryOrRegion" ma:readOnly="true">
      <xsd:simpleType>
        <xsd:restriction base="dms:Text"/>
      </xsd:simpleType>
    </xsd:element>
    <xsd:element name="a182edb1-7d7e-4f17-a535-69504cf3832fState" ma:index="20" nillable="true" ma:displayName="Location: State" ma:internalName="State" ma:readOnly="true">
      <xsd:simpleType>
        <xsd:restriction base="dms:Text"/>
      </xsd:simpleType>
    </xsd:element>
    <xsd:element name="a182edb1-7d7e-4f17-a535-69504cf3832fCity" ma:index="21" nillable="true" ma:displayName="Location: City" ma:internalName="City" ma:readOnly="true">
      <xsd:simpleType>
        <xsd:restriction base="dms:Text"/>
      </xsd:simpleType>
    </xsd:element>
    <xsd:element name="a182edb1-7d7e-4f17-a535-69504cf3832fPostalCode" ma:index="22" nillable="true" ma:displayName="Location: Postal Code" ma:internalName="PostalCode" ma:readOnly="true">
      <xsd:simpleType>
        <xsd:restriction base="dms:Text"/>
      </xsd:simpleType>
    </xsd:element>
    <xsd:element name="a182edb1-7d7e-4f17-a535-69504cf3832fStreet" ma:index="23" nillable="true" ma:displayName="Location: Street" ma:internalName="Street" ma:readOnly="true">
      <xsd:simpleType>
        <xsd:restriction base="dms:Text"/>
      </xsd:simpleType>
    </xsd:element>
    <xsd:element name="a182edb1-7d7e-4f17-a535-69504cf3832fGeoLoc" ma:index="24" nillable="true" ma:displayName="Location: Coordinates" ma:internalName="GeoLoc" ma:readOnly="true">
      <xsd:simpleType>
        <xsd:restriction base="dms:Unknown"/>
      </xsd:simpleType>
    </xsd:element>
    <xsd:element name="a182edb1-7d7e-4f17-a535-69504cf3832fDispName" ma:index="25" nillable="true" ma:displayName="Location: Name" ma:internalName="DispName" ma:readOnly="true">
      <xsd:simpleType>
        <xsd:restriction base="dms:Text"/>
      </xsd:simpleType>
    </xsd:element>
    <xsd:element name="jnys" ma:index="28" nillable="true" ma:displayName="Person or Group" ma:list="UserInfo" ma:internalName="jnys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3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3" nillable="true" ma:taxonomy="true" ma:internalName="lcf76f155ced4ddcb4097134ff3c332f" ma:taxonomyFieldName="MediaServiceImageTags" ma:displayName="Image Tags" ma:readOnly="false" ma:fieldId="{5cf76f15-5ced-4ddc-b409-7134ff3c332f}" ma:taxonomyMulti="true" ma:sspId="d7164fe5-5b97-4a9d-90e3-0c064213b6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370cc-bd2a-4047-8216-29ed62e35cf3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4" nillable="true" ma:displayName="Taxonomy Catch All Column" ma:hidden="true" ma:list="{f7375d76-e668-4f89-b197-4e0e13d9cc63}" ma:internalName="TaxCatchAll" ma:showField="CatchAllData" ma:web="128370cc-bd2a-4047-8216-29ed62e35c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074675-8DAE-4A89-A235-B82906124B3F}"/>
</file>

<file path=customXml/itemProps2.xml><?xml version="1.0" encoding="utf-8"?>
<ds:datastoreItem xmlns:ds="http://schemas.openxmlformats.org/officeDocument/2006/customXml" ds:itemID="{074DC429-B6C1-4BEB-987A-4C6948FDFA06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267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Guidance for Information Session Slide</vt:lpstr>
      <vt:lpstr>Name of the PI, Institution,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for Proposers Day Slide</dc:title>
  <dc:creator>Miranda, Robbin (contr-bto)</dc:creator>
  <cp:lastModifiedBy>Swan, David (contr-bto)</cp:lastModifiedBy>
  <cp:revision>2</cp:revision>
  <dcterms:created xsi:type="dcterms:W3CDTF">2023-03-14T17:23:44Z</dcterms:created>
  <dcterms:modified xsi:type="dcterms:W3CDTF">2023-03-15T20:38:54Z</dcterms:modified>
</cp:coreProperties>
</file>