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7"/>
  </p:notesMasterIdLst>
  <p:sldIdLst>
    <p:sldId id="260" r:id="rId2"/>
    <p:sldId id="265" r:id="rId3"/>
    <p:sldId id="258" r:id="rId4"/>
    <p:sldId id="268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90430" autoAdjust="0"/>
  </p:normalViewPr>
  <p:slideViewPr>
    <p:cSldViewPr snapToGrid="0" snapToObjects="1">
      <p:cViewPr varScale="1">
        <p:scale>
          <a:sx n="83" d="100"/>
          <a:sy n="83" d="100"/>
        </p:scale>
        <p:origin x="115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3322E-0DFB-9840-B26D-9197CE2FBE8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89D4B-EDD2-E749-8217-097CBAD2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1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89D4B-EDD2-E749-8217-097CBAD22C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4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9D4B-EDD2-E749-8217-097CBAD22C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4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9D4B-EDD2-E749-8217-097CBAD22C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6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9D4B-EDD2-E749-8217-097CBAD22C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Title 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D40BC389-230E-E74E-A1CC-4CA04A95DC5F}"/>
              </a:ext>
            </a:extLst>
          </p:cNvPr>
          <p:cNvSpPr txBox="1">
            <a:spLocks/>
          </p:cNvSpPr>
          <p:nvPr userDrawn="1"/>
        </p:nvSpPr>
        <p:spPr>
          <a:xfrm rot="10800000" flipV="1">
            <a:off x="548840" y="576843"/>
            <a:ext cx="5161679" cy="1296501"/>
          </a:xfrm>
          <a:prstGeom prst="round1Rect">
            <a:avLst>
              <a:gd name="adj" fmla="val 40808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96000" tIns="144000" rIns="216000" bIns="4572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 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A02BD401-3306-A44F-BF40-440D60C3B876}"/>
              </a:ext>
            </a:extLst>
          </p:cNvPr>
          <p:cNvSpPr txBox="1">
            <a:spLocks/>
          </p:cNvSpPr>
          <p:nvPr userDrawn="1"/>
        </p:nvSpPr>
        <p:spPr>
          <a:xfrm rot="16200000" flipH="1" flipV="1">
            <a:off x="2481428" y="119929"/>
            <a:ext cx="1296504" cy="5161678"/>
          </a:xfrm>
          <a:prstGeom prst="round1Rect">
            <a:avLst>
              <a:gd name="adj" fmla="val 40808"/>
            </a:avLst>
          </a:prstGeom>
          <a:gradFill flip="none" rotWithShape="0">
            <a:gsLst>
              <a:gs pos="0">
                <a:schemeClr val="tx1">
                  <a:alpha val="71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square" lIns="251999" tIns="251999" rIns="251999" bIns="251999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9981518-CF65-4D4D-8FFD-64D8D4FE1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473" t="19773" r="13946" b="26916"/>
          <a:stretch/>
        </p:blipFill>
        <p:spPr>
          <a:xfrm>
            <a:off x="811233" y="672615"/>
            <a:ext cx="2838591" cy="1104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8" name="Round Single Corner of Rectangle 19">
            <a:extLst>
              <a:ext uri="{FF2B5EF4-FFF2-40B4-BE49-F238E27FC236}">
                <a16:creationId xmlns:a16="http://schemas.microsoft.com/office/drawing/2014/main" xmlns="" id="{1A17D94C-B91E-2044-90C5-C1991D278D7C}"/>
              </a:ext>
            </a:extLst>
          </p:cNvPr>
          <p:cNvSpPr/>
          <p:nvPr userDrawn="1"/>
        </p:nvSpPr>
        <p:spPr>
          <a:xfrm flipV="1">
            <a:off x="-7622" y="4082546"/>
            <a:ext cx="9167525" cy="2775454"/>
          </a:xfrm>
          <a:custGeom>
            <a:avLst/>
            <a:gdLst>
              <a:gd name="connsiteX0" fmla="*/ 0 w 9144000"/>
              <a:gd name="connsiteY0" fmla="*/ 0 h 5050971"/>
              <a:gd name="connsiteX1" fmla="*/ 8110571 w 9144000"/>
              <a:gd name="connsiteY1" fmla="*/ 0 h 5050971"/>
              <a:gd name="connsiteX2" fmla="*/ 9144000 w 9144000"/>
              <a:gd name="connsiteY2" fmla="*/ 1033429 h 5050971"/>
              <a:gd name="connsiteX3" fmla="*/ 9144000 w 9144000"/>
              <a:gd name="connsiteY3" fmla="*/ 5050971 h 5050971"/>
              <a:gd name="connsiteX4" fmla="*/ 0 w 9144000"/>
              <a:gd name="connsiteY4" fmla="*/ 5050971 h 5050971"/>
              <a:gd name="connsiteX5" fmla="*/ 0 w 9144000"/>
              <a:gd name="connsiteY5" fmla="*/ 0 h 5050971"/>
              <a:gd name="connsiteX0" fmla="*/ 0 w 9144000"/>
              <a:gd name="connsiteY0" fmla="*/ 1837009 h 6887980"/>
              <a:gd name="connsiteX1" fmla="*/ 8110571 w 9144000"/>
              <a:gd name="connsiteY1" fmla="*/ 1837009 h 6887980"/>
              <a:gd name="connsiteX2" fmla="*/ 9144000 w 9144000"/>
              <a:gd name="connsiteY2" fmla="*/ 2870438 h 6887980"/>
              <a:gd name="connsiteX3" fmla="*/ 9144000 w 9144000"/>
              <a:gd name="connsiteY3" fmla="*/ 6887980 h 6887980"/>
              <a:gd name="connsiteX4" fmla="*/ 7495 w 9144000"/>
              <a:gd name="connsiteY4" fmla="*/ 0 h 6887980"/>
              <a:gd name="connsiteX5" fmla="*/ 0 w 9144000"/>
              <a:gd name="connsiteY5" fmla="*/ 1837009 h 6887980"/>
              <a:gd name="connsiteX0" fmla="*/ 0 w 9151495"/>
              <a:gd name="connsiteY0" fmla="*/ 1837009 h 2870438"/>
              <a:gd name="connsiteX1" fmla="*/ 8110571 w 9151495"/>
              <a:gd name="connsiteY1" fmla="*/ 1837009 h 2870438"/>
              <a:gd name="connsiteX2" fmla="*/ 9144000 w 9151495"/>
              <a:gd name="connsiteY2" fmla="*/ 2870438 h 2870438"/>
              <a:gd name="connsiteX3" fmla="*/ 9151495 w 9151495"/>
              <a:gd name="connsiteY3" fmla="*/ 37475 h 2870438"/>
              <a:gd name="connsiteX4" fmla="*/ 7495 w 9151495"/>
              <a:gd name="connsiteY4" fmla="*/ 0 h 2870438"/>
              <a:gd name="connsiteX5" fmla="*/ 0 w 9151495"/>
              <a:gd name="connsiteY5" fmla="*/ 1837009 h 2870438"/>
              <a:gd name="connsiteX0" fmla="*/ 0 w 9151495"/>
              <a:gd name="connsiteY0" fmla="*/ 1799534 h 2832963"/>
              <a:gd name="connsiteX1" fmla="*/ 8110571 w 9151495"/>
              <a:gd name="connsiteY1" fmla="*/ 1799534 h 2832963"/>
              <a:gd name="connsiteX2" fmla="*/ 9144000 w 9151495"/>
              <a:gd name="connsiteY2" fmla="*/ 2832963 h 2832963"/>
              <a:gd name="connsiteX3" fmla="*/ 9151495 w 9151495"/>
              <a:gd name="connsiteY3" fmla="*/ 0 h 2832963"/>
              <a:gd name="connsiteX4" fmla="*/ 52466 w 9151495"/>
              <a:gd name="connsiteY4" fmla="*/ 7495 h 2832963"/>
              <a:gd name="connsiteX5" fmla="*/ 0 w 9151495"/>
              <a:gd name="connsiteY5" fmla="*/ 1799534 h 2832963"/>
              <a:gd name="connsiteX0" fmla="*/ 7826 w 9159321"/>
              <a:gd name="connsiteY0" fmla="*/ 1822019 h 2855448"/>
              <a:gd name="connsiteX1" fmla="*/ 8118397 w 9159321"/>
              <a:gd name="connsiteY1" fmla="*/ 1822019 h 2855448"/>
              <a:gd name="connsiteX2" fmla="*/ 9151826 w 9159321"/>
              <a:gd name="connsiteY2" fmla="*/ 2855448 h 2855448"/>
              <a:gd name="connsiteX3" fmla="*/ 9159321 w 9159321"/>
              <a:gd name="connsiteY3" fmla="*/ 22485 h 2855448"/>
              <a:gd name="connsiteX4" fmla="*/ 332 w 9159321"/>
              <a:gd name="connsiteY4" fmla="*/ 0 h 2855448"/>
              <a:gd name="connsiteX5" fmla="*/ 7826 w 9159321"/>
              <a:gd name="connsiteY5" fmla="*/ 1822019 h 2855448"/>
              <a:gd name="connsiteX0" fmla="*/ 721 w 9152216"/>
              <a:gd name="connsiteY0" fmla="*/ 1807029 h 2840458"/>
              <a:gd name="connsiteX1" fmla="*/ 8111292 w 9152216"/>
              <a:gd name="connsiteY1" fmla="*/ 1807029 h 2840458"/>
              <a:gd name="connsiteX2" fmla="*/ 9144721 w 9152216"/>
              <a:gd name="connsiteY2" fmla="*/ 2840458 h 2840458"/>
              <a:gd name="connsiteX3" fmla="*/ 9152216 w 9152216"/>
              <a:gd name="connsiteY3" fmla="*/ 7495 h 2840458"/>
              <a:gd name="connsiteX4" fmla="*/ 722 w 9152216"/>
              <a:gd name="connsiteY4" fmla="*/ 0 h 2840458"/>
              <a:gd name="connsiteX5" fmla="*/ 721 w 9152216"/>
              <a:gd name="connsiteY5" fmla="*/ 1807029 h 2840458"/>
              <a:gd name="connsiteX0" fmla="*/ 721 w 9152216"/>
              <a:gd name="connsiteY0" fmla="*/ 1814524 h 2847953"/>
              <a:gd name="connsiteX1" fmla="*/ 8111292 w 9152216"/>
              <a:gd name="connsiteY1" fmla="*/ 1814524 h 2847953"/>
              <a:gd name="connsiteX2" fmla="*/ 9144721 w 9152216"/>
              <a:gd name="connsiteY2" fmla="*/ 2847953 h 2847953"/>
              <a:gd name="connsiteX3" fmla="*/ 9152216 w 9152216"/>
              <a:gd name="connsiteY3" fmla="*/ 0 h 2847953"/>
              <a:gd name="connsiteX4" fmla="*/ 722 w 9152216"/>
              <a:gd name="connsiteY4" fmla="*/ 7495 h 2847953"/>
              <a:gd name="connsiteX5" fmla="*/ 721 w 9152216"/>
              <a:gd name="connsiteY5" fmla="*/ 1814524 h 2847953"/>
              <a:gd name="connsiteX0" fmla="*/ 721 w 9145053"/>
              <a:gd name="connsiteY0" fmla="*/ 1829514 h 2862943"/>
              <a:gd name="connsiteX1" fmla="*/ 8111292 w 9145053"/>
              <a:gd name="connsiteY1" fmla="*/ 1829514 h 2862943"/>
              <a:gd name="connsiteX2" fmla="*/ 9144721 w 9145053"/>
              <a:gd name="connsiteY2" fmla="*/ 2862943 h 2862943"/>
              <a:gd name="connsiteX3" fmla="*/ 9137226 w 9145053"/>
              <a:gd name="connsiteY3" fmla="*/ 0 h 2862943"/>
              <a:gd name="connsiteX4" fmla="*/ 722 w 9145053"/>
              <a:gd name="connsiteY4" fmla="*/ 22485 h 2862943"/>
              <a:gd name="connsiteX5" fmla="*/ 721 w 9145053"/>
              <a:gd name="connsiteY5" fmla="*/ 1829514 h 2862943"/>
              <a:gd name="connsiteX0" fmla="*/ 721 w 9159711"/>
              <a:gd name="connsiteY0" fmla="*/ 1829514 h 2862943"/>
              <a:gd name="connsiteX1" fmla="*/ 8111292 w 9159711"/>
              <a:gd name="connsiteY1" fmla="*/ 1829514 h 2862943"/>
              <a:gd name="connsiteX2" fmla="*/ 9144721 w 9159711"/>
              <a:gd name="connsiteY2" fmla="*/ 2862943 h 2862943"/>
              <a:gd name="connsiteX3" fmla="*/ 9159711 w 9159711"/>
              <a:gd name="connsiteY3" fmla="*/ 0 h 2862943"/>
              <a:gd name="connsiteX4" fmla="*/ 722 w 9159711"/>
              <a:gd name="connsiteY4" fmla="*/ 22485 h 2862943"/>
              <a:gd name="connsiteX5" fmla="*/ 721 w 9159711"/>
              <a:gd name="connsiteY5" fmla="*/ 1829514 h 2862943"/>
              <a:gd name="connsiteX0" fmla="*/ 721 w 9159711"/>
              <a:gd name="connsiteY0" fmla="*/ 1822019 h 2855448"/>
              <a:gd name="connsiteX1" fmla="*/ 8111292 w 9159711"/>
              <a:gd name="connsiteY1" fmla="*/ 1822019 h 2855448"/>
              <a:gd name="connsiteX2" fmla="*/ 9144721 w 9159711"/>
              <a:gd name="connsiteY2" fmla="*/ 2855448 h 2855448"/>
              <a:gd name="connsiteX3" fmla="*/ 9159711 w 9159711"/>
              <a:gd name="connsiteY3" fmla="*/ 0 h 2855448"/>
              <a:gd name="connsiteX4" fmla="*/ 722 w 9159711"/>
              <a:gd name="connsiteY4" fmla="*/ 14990 h 2855448"/>
              <a:gd name="connsiteX5" fmla="*/ 721 w 9159711"/>
              <a:gd name="connsiteY5" fmla="*/ 1822019 h 2855448"/>
              <a:gd name="connsiteX0" fmla="*/ 721 w 9182196"/>
              <a:gd name="connsiteY0" fmla="*/ 1829514 h 2862943"/>
              <a:gd name="connsiteX1" fmla="*/ 8111292 w 9182196"/>
              <a:gd name="connsiteY1" fmla="*/ 1829514 h 2862943"/>
              <a:gd name="connsiteX2" fmla="*/ 9144721 w 9182196"/>
              <a:gd name="connsiteY2" fmla="*/ 2862943 h 2862943"/>
              <a:gd name="connsiteX3" fmla="*/ 9182196 w 9182196"/>
              <a:gd name="connsiteY3" fmla="*/ 0 h 2862943"/>
              <a:gd name="connsiteX4" fmla="*/ 722 w 9182196"/>
              <a:gd name="connsiteY4" fmla="*/ 22485 h 2862943"/>
              <a:gd name="connsiteX5" fmla="*/ 721 w 9182196"/>
              <a:gd name="connsiteY5" fmla="*/ 1829514 h 2862943"/>
              <a:gd name="connsiteX0" fmla="*/ 721 w 9152216"/>
              <a:gd name="connsiteY0" fmla="*/ 1837009 h 2870438"/>
              <a:gd name="connsiteX1" fmla="*/ 8111292 w 9152216"/>
              <a:gd name="connsiteY1" fmla="*/ 1837009 h 2870438"/>
              <a:gd name="connsiteX2" fmla="*/ 9144721 w 9152216"/>
              <a:gd name="connsiteY2" fmla="*/ 2870438 h 2870438"/>
              <a:gd name="connsiteX3" fmla="*/ 9152216 w 9152216"/>
              <a:gd name="connsiteY3" fmla="*/ 0 h 2870438"/>
              <a:gd name="connsiteX4" fmla="*/ 722 w 9152216"/>
              <a:gd name="connsiteY4" fmla="*/ 29980 h 2870438"/>
              <a:gd name="connsiteX5" fmla="*/ 721 w 9152216"/>
              <a:gd name="connsiteY5" fmla="*/ 1837009 h 2870438"/>
              <a:gd name="connsiteX0" fmla="*/ 721 w 9145442"/>
              <a:gd name="connsiteY0" fmla="*/ 1829514 h 2862943"/>
              <a:gd name="connsiteX1" fmla="*/ 8111292 w 9145442"/>
              <a:gd name="connsiteY1" fmla="*/ 1829514 h 2862943"/>
              <a:gd name="connsiteX2" fmla="*/ 9144721 w 9145442"/>
              <a:gd name="connsiteY2" fmla="*/ 2862943 h 2862943"/>
              <a:gd name="connsiteX3" fmla="*/ 9144721 w 9145442"/>
              <a:gd name="connsiteY3" fmla="*/ 0 h 2862943"/>
              <a:gd name="connsiteX4" fmla="*/ 722 w 9145442"/>
              <a:gd name="connsiteY4" fmla="*/ 22485 h 2862943"/>
              <a:gd name="connsiteX5" fmla="*/ 721 w 9145442"/>
              <a:gd name="connsiteY5" fmla="*/ 1829514 h 2862943"/>
              <a:gd name="connsiteX0" fmla="*/ 721 w 9145442"/>
              <a:gd name="connsiteY0" fmla="*/ 1807029 h 2840458"/>
              <a:gd name="connsiteX1" fmla="*/ 8111292 w 9145442"/>
              <a:gd name="connsiteY1" fmla="*/ 1807029 h 2840458"/>
              <a:gd name="connsiteX2" fmla="*/ 9144721 w 9145442"/>
              <a:gd name="connsiteY2" fmla="*/ 2840458 h 2840458"/>
              <a:gd name="connsiteX3" fmla="*/ 9144721 w 9145442"/>
              <a:gd name="connsiteY3" fmla="*/ 7495 h 2840458"/>
              <a:gd name="connsiteX4" fmla="*/ 722 w 9145442"/>
              <a:gd name="connsiteY4" fmla="*/ 0 h 2840458"/>
              <a:gd name="connsiteX5" fmla="*/ 721 w 9145442"/>
              <a:gd name="connsiteY5" fmla="*/ 1807029 h 2840458"/>
              <a:gd name="connsiteX0" fmla="*/ 721 w 9145442"/>
              <a:gd name="connsiteY0" fmla="*/ 2886321 h 3919750"/>
              <a:gd name="connsiteX1" fmla="*/ 8111292 w 9145442"/>
              <a:gd name="connsiteY1" fmla="*/ 2886321 h 3919750"/>
              <a:gd name="connsiteX2" fmla="*/ 9144721 w 9145442"/>
              <a:gd name="connsiteY2" fmla="*/ 3919750 h 3919750"/>
              <a:gd name="connsiteX3" fmla="*/ 9144721 w 9145442"/>
              <a:gd name="connsiteY3" fmla="*/ 1086787 h 3919750"/>
              <a:gd name="connsiteX4" fmla="*/ 722 w 9145442"/>
              <a:gd name="connsiteY4" fmla="*/ 0 h 3919750"/>
              <a:gd name="connsiteX5" fmla="*/ 721 w 9145442"/>
              <a:gd name="connsiteY5" fmla="*/ 2886321 h 3919750"/>
              <a:gd name="connsiteX0" fmla="*/ 721 w 9159711"/>
              <a:gd name="connsiteY0" fmla="*/ 2886321 h 3919750"/>
              <a:gd name="connsiteX1" fmla="*/ 8111292 w 9159711"/>
              <a:gd name="connsiteY1" fmla="*/ 2886321 h 3919750"/>
              <a:gd name="connsiteX2" fmla="*/ 9144721 w 9159711"/>
              <a:gd name="connsiteY2" fmla="*/ 3919750 h 3919750"/>
              <a:gd name="connsiteX3" fmla="*/ 9159711 w 9159711"/>
              <a:gd name="connsiteY3" fmla="*/ 0 h 3919750"/>
              <a:gd name="connsiteX4" fmla="*/ 722 w 9159711"/>
              <a:gd name="connsiteY4" fmla="*/ 0 h 3919750"/>
              <a:gd name="connsiteX5" fmla="*/ 721 w 9159711"/>
              <a:gd name="connsiteY5" fmla="*/ 2886321 h 3919750"/>
              <a:gd name="connsiteX0" fmla="*/ 0 w 9158990"/>
              <a:gd name="connsiteY0" fmla="*/ 2886321 h 3919750"/>
              <a:gd name="connsiteX1" fmla="*/ 8110571 w 9158990"/>
              <a:gd name="connsiteY1" fmla="*/ 2886321 h 3919750"/>
              <a:gd name="connsiteX2" fmla="*/ 9144000 w 9158990"/>
              <a:gd name="connsiteY2" fmla="*/ 3919750 h 3919750"/>
              <a:gd name="connsiteX3" fmla="*/ 9158990 w 9158990"/>
              <a:gd name="connsiteY3" fmla="*/ 0 h 3919750"/>
              <a:gd name="connsiteX4" fmla="*/ 111319 w 9158990"/>
              <a:gd name="connsiteY4" fmla="*/ 1160891 h 3919750"/>
              <a:gd name="connsiteX5" fmla="*/ 0 w 9158990"/>
              <a:gd name="connsiteY5" fmla="*/ 2886321 h 3919750"/>
              <a:gd name="connsiteX0" fmla="*/ 0 w 9158990"/>
              <a:gd name="connsiteY0" fmla="*/ 2886321 h 3919750"/>
              <a:gd name="connsiteX1" fmla="*/ 8110571 w 9158990"/>
              <a:gd name="connsiteY1" fmla="*/ 2886321 h 3919750"/>
              <a:gd name="connsiteX2" fmla="*/ 9144000 w 9158990"/>
              <a:gd name="connsiteY2" fmla="*/ 3919750 h 3919750"/>
              <a:gd name="connsiteX3" fmla="*/ 9158990 w 9158990"/>
              <a:gd name="connsiteY3" fmla="*/ 0 h 3919750"/>
              <a:gd name="connsiteX4" fmla="*/ 15904 w 9158990"/>
              <a:gd name="connsiteY4" fmla="*/ 1113184 h 3919750"/>
              <a:gd name="connsiteX5" fmla="*/ 0 w 9158990"/>
              <a:gd name="connsiteY5" fmla="*/ 2886321 h 3919750"/>
              <a:gd name="connsiteX0" fmla="*/ 720 w 9159710"/>
              <a:gd name="connsiteY0" fmla="*/ 2886321 h 3919750"/>
              <a:gd name="connsiteX1" fmla="*/ 8111291 w 9159710"/>
              <a:gd name="connsiteY1" fmla="*/ 2886321 h 3919750"/>
              <a:gd name="connsiteX2" fmla="*/ 9144720 w 9159710"/>
              <a:gd name="connsiteY2" fmla="*/ 3919750 h 3919750"/>
              <a:gd name="connsiteX3" fmla="*/ 9159710 w 9159710"/>
              <a:gd name="connsiteY3" fmla="*/ 0 h 3919750"/>
              <a:gd name="connsiteX4" fmla="*/ 721 w 9159710"/>
              <a:gd name="connsiteY4" fmla="*/ 1105233 h 3919750"/>
              <a:gd name="connsiteX5" fmla="*/ 720 w 9159710"/>
              <a:gd name="connsiteY5" fmla="*/ 2886321 h 3919750"/>
              <a:gd name="connsiteX0" fmla="*/ 720 w 9144748"/>
              <a:gd name="connsiteY0" fmla="*/ 1860603 h 2894032"/>
              <a:gd name="connsiteX1" fmla="*/ 8111291 w 9144748"/>
              <a:gd name="connsiteY1" fmla="*/ 1860603 h 2894032"/>
              <a:gd name="connsiteX2" fmla="*/ 9144720 w 9144748"/>
              <a:gd name="connsiteY2" fmla="*/ 2894032 h 2894032"/>
              <a:gd name="connsiteX3" fmla="*/ 8984781 w 9144748"/>
              <a:gd name="connsiteY3" fmla="*/ 0 h 2894032"/>
              <a:gd name="connsiteX4" fmla="*/ 721 w 9144748"/>
              <a:gd name="connsiteY4" fmla="*/ 79515 h 2894032"/>
              <a:gd name="connsiteX5" fmla="*/ 720 w 9144748"/>
              <a:gd name="connsiteY5" fmla="*/ 1860603 h 2894032"/>
              <a:gd name="connsiteX0" fmla="*/ 720 w 9159710"/>
              <a:gd name="connsiteY0" fmla="*/ 1781088 h 2814517"/>
              <a:gd name="connsiteX1" fmla="*/ 8111291 w 9159710"/>
              <a:gd name="connsiteY1" fmla="*/ 1781088 h 2814517"/>
              <a:gd name="connsiteX2" fmla="*/ 9144720 w 9159710"/>
              <a:gd name="connsiteY2" fmla="*/ 2814517 h 2814517"/>
              <a:gd name="connsiteX3" fmla="*/ 9159710 w 9159710"/>
              <a:gd name="connsiteY3" fmla="*/ 39755 h 2814517"/>
              <a:gd name="connsiteX4" fmla="*/ 721 w 9159710"/>
              <a:gd name="connsiteY4" fmla="*/ 0 h 2814517"/>
              <a:gd name="connsiteX5" fmla="*/ 720 w 9159710"/>
              <a:gd name="connsiteY5" fmla="*/ 1781088 h 2814517"/>
              <a:gd name="connsiteX0" fmla="*/ 720 w 9159710"/>
              <a:gd name="connsiteY0" fmla="*/ 1789040 h 2822469"/>
              <a:gd name="connsiteX1" fmla="*/ 8111291 w 9159710"/>
              <a:gd name="connsiteY1" fmla="*/ 1789040 h 2822469"/>
              <a:gd name="connsiteX2" fmla="*/ 9144720 w 9159710"/>
              <a:gd name="connsiteY2" fmla="*/ 2822469 h 2822469"/>
              <a:gd name="connsiteX3" fmla="*/ 9159710 w 9159710"/>
              <a:gd name="connsiteY3" fmla="*/ 0 h 2822469"/>
              <a:gd name="connsiteX4" fmla="*/ 721 w 9159710"/>
              <a:gd name="connsiteY4" fmla="*/ 7952 h 2822469"/>
              <a:gd name="connsiteX5" fmla="*/ 720 w 9159710"/>
              <a:gd name="connsiteY5" fmla="*/ 1789040 h 2822469"/>
              <a:gd name="connsiteX0" fmla="*/ 720 w 9183564"/>
              <a:gd name="connsiteY0" fmla="*/ 1812894 h 2846323"/>
              <a:gd name="connsiteX1" fmla="*/ 8111291 w 9183564"/>
              <a:gd name="connsiteY1" fmla="*/ 1812894 h 2846323"/>
              <a:gd name="connsiteX2" fmla="*/ 9144720 w 9183564"/>
              <a:gd name="connsiteY2" fmla="*/ 2846323 h 2846323"/>
              <a:gd name="connsiteX3" fmla="*/ 9183564 w 9183564"/>
              <a:gd name="connsiteY3" fmla="*/ 0 h 2846323"/>
              <a:gd name="connsiteX4" fmla="*/ 721 w 9183564"/>
              <a:gd name="connsiteY4" fmla="*/ 31806 h 2846323"/>
              <a:gd name="connsiteX5" fmla="*/ 720 w 9183564"/>
              <a:gd name="connsiteY5" fmla="*/ 1812894 h 2846323"/>
              <a:gd name="connsiteX0" fmla="*/ 720 w 9159710"/>
              <a:gd name="connsiteY0" fmla="*/ 1828796 h 2862225"/>
              <a:gd name="connsiteX1" fmla="*/ 8111291 w 9159710"/>
              <a:gd name="connsiteY1" fmla="*/ 1828796 h 2862225"/>
              <a:gd name="connsiteX2" fmla="*/ 9144720 w 9159710"/>
              <a:gd name="connsiteY2" fmla="*/ 2862225 h 2862225"/>
              <a:gd name="connsiteX3" fmla="*/ 9159710 w 9159710"/>
              <a:gd name="connsiteY3" fmla="*/ 0 h 2862225"/>
              <a:gd name="connsiteX4" fmla="*/ 721 w 9159710"/>
              <a:gd name="connsiteY4" fmla="*/ 47708 h 2862225"/>
              <a:gd name="connsiteX5" fmla="*/ 720 w 9159710"/>
              <a:gd name="connsiteY5" fmla="*/ 1828796 h 2862225"/>
              <a:gd name="connsiteX0" fmla="*/ 720 w 9145349"/>
              <a:gd name="connsiteY0" fmla="*/ 1844698 h 2878127"/>
              <a:gd name="connsiteX1" fmla="*/ 8111291 w 9145349"/>
              <a:gd name="connsiteY1" fmla="*/ 1844698 h 2878127"/>
              <a:gd name="connsiteX2" fmla="*/ 9144720 w 9145349"/>
              <a:gd name="connsiteY2" fmla="*/ 2878127 h 2878127"/>
              <a:gd name="connsiteX3" fmla="*/ 9143807 w 9145349"/>
              <a:gd name="connsiteY3" fmla="*/ 0 h 2878127"/>
              <a:gd name="connsiteX4" fmla="*/ 721 w 9145349"/>
              <a:gd name="connsiteY4" fmla="*/ 63610 h 2878127"/>
              <a:gd name="connsiteX5" fmla="*/ 720 w 9145349"/>
              <a:gd name="connsiteY5" fmla="*/ 1844698 h 2878127"/>
              <a:gd name="connsiteX0" fmla="*/ 720 w 9159709"/>
              <a:gd name="connsiteY0" fmla="*/ 1820844 h 2854273"/>
              <a:gd name="connsiteX1" fmla="*/ 8111291 w 9159709"/>
              <a:gd name="connsiteY1" fmla="*/ 1820844 h 2854273"/>
              <a:gd name="connsiteX2" fmla="*/ 9144720 w 9159709"/>
              <a:gd name="connsiteY2" fmla="*/ 2854273 h 2854273"/>
              <a:gd name="connsiteX3" fmla="*/ 9159709 w 9159709"/>
              <a:gd name="connsiteY3" fmla="*/ 0 h 2854273"/>
              <a:gd name="connsiteX4" fmla="*/ 721 w 9159709"/>
              <a:gd name="connsiteY4" fmla="*/ 39756 h 2854273"/>
              <a:gd name="connsiteX5" fmla="*/ 720 w 9159709"/>
              <a:gd name="connsiteY5" fmla="*/ 1820844 h 2854273"/>
              <a:gd name="connsiteX0" fmla="*/ 720 w 9167660"/>
              <a:gd name="connsiteY0" fmla="*/ 1796990 h 2830419"/>
              <a:gd name="connsiteX1" fmla="*/ 8111291 w 9167660"/>
              <a:gd name="connsiteY1" fmla="*/ 1796990 h 2830419"/>
              <a:gd name="connsiteX2" fmla="*/ 9144720 w 9167660"/>
              <a:gd name="connsiteY2" fmla="*/ 2830419 h 2830419"/>
              <a:gd name="connsiteX3" fmla="*/ 9167660 w 9167660"/>
              <a:gd name="connsiteY3" fmla="*/ 0 h 2830419"/>
              <a:gd name="connsiteX4" fmla="*/ 721 w 9167660"/>
              <a:gd name="connsiteY4" fmla="*/ 15902 h 2830419"/>
              <a:gd name="connsiteX5" fmla="*/ 720 w 9167660"/>
              <a:gd name="connsiteY5" fmla="*/ 1796990 h 2830419"/>
              <a:gd name="connsiteX0" fmla="*/ 720 w 9159708"/>
              <a:gd name="connsiteY0" fmla="*/ 1781088 h 2814517"/>
              <a:gd name="connsiteX1" fmla="*/ 8111291 w 9159708"/>
              <a:gd name="connsiteY1" fmla="*/ 1781088 h 2814517"/>
              <a:gd name="connsiteX2" fmla="*/ 9144720 w 9159708"/>
              <a:gd name="connsiteY2" fmla="*/ 2814517 h 2814517"/>
              <a:gd name="connsiteX3" fmla="*/ 9159708 w 9159708"/>
              <a:gd name="connsiteY3" fmla="*/ 0 h 2814517"/>
              <a:gd name="connsiteX4" fmla="*/ 721 w 9159708"/>
              <a:gd name="connsiteY4" fmla="*/ 0 h 2814517"/>
              <a:gd name="connsiteX5" fmla="*/ 720 w 9159708"/>
              <a:gd name="connsiteY5" fmla="*/ 1781088 h 2814517"/>
              <a:gd name="connsiteX0" fmla="*/ 720 w 9151756"/>
              <a:gd name="connsiteY0" fmla="*/ 1804942 h 2838371"/>
              <a:gd name="connsiteX1" fmla="*/ 8111291 w 9151756"/>
              <a:gd name="connsiteY1" fmla="*/ 1804942 h 2838371"/>
              <a:gd name="connsiteX2" fmla="*/ 9144720 w 9151756"/>
              <a:gd name="connsiteY2" fmla="*/ 2838371 h 2838371"/>
              <a:gd name="connsiteX3" fmla="*/ 9151756 w 9151756"/>
              <a:gd name="connsiteY3" fmla="*/ 0 h 2838371"/>
              <a:gd name="connsiteX4" fmla="*/ 721 w 9151756"/>
              <a:gd name="connsiteY4" fmla="*/ 23854 h 2838371"/>
              <a:gd name="connsiteX5" fmla="*/ 720 w 9151756"/>
              <a:gd name="connsiteY5" fmla="*/ 1804942 h 2838371"/>
              <a:gd name="connsiteX0" fmla="*/ 8294 w 9159330"/>
              <a:gd name="connsiteY0" fmla="*/ 1821990 h 2855419"/>
              <a:gd name="connsiteX1" fmla="*/ 8118865 w 9159330"/>
              <a:gd name="connsiteY1" fmla="*/ 1821990 h 2855419"/>
              <a:gd name="connsiteX2" fmla="*/ 9152294 w 9159330"/>
              <a:gd name="connsiteY2" fmla="*/ 2855419 h 2855419"/>
              <a:gd name="connsiteX3" fmla="*/ 9159330 w 9159330"/>
              <a:gd name="connsiteY3" fmla="*/ 17048 h 2855419"/>
              <a:gd name="connsiteX4" fmla="*/ 321 w 9159330"/>
              <a:gd name="connsiteY4" fmla="*/ 0 h 2855419"/>
              <a:gd name="connsiteX5" fmla="*/ 8294 w 9159330"/>
              <a:gd name="connsiteY5" fmla="*/ 1821990 h 2855419"/>
              <a:gd name="connsiteX0" fmla="*/ 8294 w 9175260"/>
              <a:gd name="connsiteY0" fmla="*/ 1821990 h 2855419"/>
              <a:gd name="connsiteX1" fmla="*/ 8118865 w 9175260"/>
              <a:gd name="connsiteY1" fmla="*/ 1821990 h 2855419"/>
              <a:gd name="connsiteX2" fmla="*/ 9152294 w 9175260"/>
              <a:gd name="connsiteY2" fmla="*/ 2855419 h 2855419"/>
              <a:gd name="connsiteX3" fmla="*/ 9175260 w 9175260"/>
              <a:gd name="connsiteY3" fmla="*/ 687 h 2855419"/>
              <a:gd name="connsiteX4" fmla="*/ 321 w 9175260"/>
              <a:gd name="connsiteY4" fmla="*/ 0 h 2855419"/>
              <a:gd name="connsiteX5" fmla="*/ 8294 w 9175260"/>
              <a:gd name="connsiteY5" fmla="*/ 1821990 h 2855419"/>
              <a:gd name="connsiteX0" fmla="*/ 0 w 9182895"/>
              <a:gd name="connsiteY0" fmla="*/ 1813810 h 2855419"/>
              <a:gd name="connsiteX1" fmla="*/ 8126500 w 9182895"/>
              <a:gd name="connsiteY1" fmla="*/ 1821990 h 2855419"/>
              <a:gd name="connsiteX2" fmla="*/ 9159929 w 9182895"/>
              <a:gd name="connsiteY2" fmla="*/ 2855419 h 2855419"/>
              <a:gd name="connsiteX3" fmla="*/ 9182895 w 9182895"/>
              <a:gd name="connsiteY3" fmla="*/ 687 h 2855419"/>
              <a:gd name="connsiteX4" fmla="*/ 7956 w 9182895"/>
              <a:gd name="connsiteY4" fmla="*/ 0 h 2855419"/>
              <a:gd name="connsiteX5" fmla="*/ 0 w 9182895"/>
              <a:gd name="connsiteY5" fmla="*/ 1813810 h 28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895" h="2855419">
                <a:moveTo>
                  <a:pt x="0" y="1813810"/>
                </a:moveTo>
                <a:lnTo>
                  <a:pt x="8126500" y="1821990"/>
                </a:lnTo>
                <a:cubicBezTo>
                  <a:pt x="8697247" y="1821990"/>
                  <a:pt x="9159929" y="2284672"/>
                  <a:pt x="9159929" y="2855419"/>
                </a:cubicBezTo>
                <a:cubicBezTo>
                  <a:pt x="9162427" y="1911098"/>
                  <a:pt x="9180397" y="945008"/>
                  <a:pt x="9182895" y="687"/>
                </a:cubicBezTo>
                <a:lnTo>
                  <a:pt x="7956" y="0"/>
                </a:lnTo>
                <a:cubicBezTo>
                  <a:pt x="5458" y="612336"/>
                  <a:pt x="2498" y="1201474"/>
                  <a:pt x="0" y="18138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EEF0C54-22DB-304F-A922-78E926538F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2054225"/>
            <a:ext cx="4721225" cy="130333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200" b="1">
                <a:solidFill>
                  <a:schemeClr val="bg1"/>
                </a:solidFill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</a:defRPr>
            </a:lvl3pPr>
            <a:lvl4pPr marL="1371600" indent="0">
              <a:buNone/>
              <a:defRPr sz="3200" b="1">
                <a:solidFill>
                  <a:schemeClr val="bg1"/>
                </a:solidFill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7ADB3ADE-2189-6C4A-B19A-CC67DF4BB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364617"/>
            <a:ext cx="5005796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Name of the author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70F23E52-3B38-1441-AA84-5AEAD981A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5729742"/>
            <a:ext cx="5005796" cy="5404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Position</a:t>
            </a:r>
          </a:p>
          <a:p>
            <a:pPr lvl="0"/>
            <a:r>
              <a:rPr lang="en-GB" dirty="0"/>
              <a:t>Contact info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E1B134BD-C085-654A-9D33-A04315C0D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26034" y="5364617"/>
            <a:ext cx="2689315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Event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609D30E8-7186-414A-A4DB-206D57D22D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6034" y="5729742"/>
            <a:ext cx="2689315" cy="5404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319C29E3-2848-0240-94EB-256663784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2179E20-8F6B-FB44-B5C9-792ACFAB27BF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F550D580-3310-F343-9FC8-26FF864639A6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www.wcoomd.org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C51E32F1-7192-3645-96B1-71A73B357A86}"/>
              </a:ext>
            </a:extLst>
          </p:cNvPr>
          <p:cNvSpPr txBox="1">
            <a:spLocks/>
          </p:cNvSpPr>
          <p:nvPr userDrawn="1"/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b="1" i="0" u="none" strike="noStrike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dirty="0">
                <a:solidFill>
                  <a:srgbClr val="000000"/>
                </a:solidFill>
                <a:latin typeface="Arial Black" panose="020B0604020202020204" pitchFamily="34" charset="0"/>
              </a:rPr>
              <a:t>©</a:t>
            </a:r>
            <a:r>
              <a:rPr lang="en-US" sz="800" b="0" dirty="0">
                <a:solidFill>
                  <a:srgbClr val="000000"/>
                </a:solidFill>
              </a:rPr>
              <a:t> 2019 World Customs Organization (WCO)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43063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Thank you">
    <p:bg>
      <p:bgPr>
        <a:blipFill dpi="0" rotWithShape="1">
          <a:blip r:embed="rId2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19">
            <a:extLst>
              <a:ext uri="{FF2B5EF4-FFF2-40B4-BE49-F238E27FC236}">
                <a16:creationId xmlns:a16="http://schemas.microsoft.com/office/drawing/2014/main" xmlns="" id="{915598EF-8F82-1E4F-919F-E7C64E58ED5D}"/>
              </a:ext>
            </a:extLst>
          </p:cNvPr>
          <p:cNvSpPr/>
          <p:nvPr userDrawn="1"/>
        </p:nvSpPr>
        <p:spPr>
          <a:xfrm flipV="1">
            <a:off x="-1442" y="2948374"/>
            <a:ext cx="9159711" cy="3919750"/>
          </a:xfrm>
          <a:custGeom>
            <a:avLst/>
            <a:gdLst>
              <a:gd name="connsiteX0" fmla="*/ 0 w 9144000"/>
              <a:gd name="connsiteY0" fmla="*/ 0 h 5050971"/>
              <a:gd name="connsiteX1" fmla="*/ 8110571 w 9144000"/>
              <a:gd name="connsiteY1" fmla="*/ 0 h 5050971"/>
              <a:gd name="connsiteX2" fmla="*/ 9144000 w 9144000"/>
              <a:gd name="connsiteY2" fmla="*/ 1033429 h 5050971"/>
              <a:gd name="connsiteX3" fmla="*/ 9144000 w 9144000"/>
              <a:gd name="connsiteY3" fmla="*/ 5050971 h 5050971"/>
              <a:gd name="connsiteX4" fmla="*/ 0 w 9144000"/>
              <a:gd name="connsiteY4" fmla="*/ 5050971 h 5050971"/>
              <a:gd name="connsiteX5" fmla="*/ 0 w 9144000"/>
              <a:gd name="connsiteY5" fmla="*/ 0 h 5050971"/>
              <a:gd name="connsiteX0" fmla="*/ 0 w 9144000"/>
              <a:gd name="connsiteY0" fmla="*/ 1837009 h 6887980"/>
              <a:gd name="connsiteX1" fmla="*/ 8110571 w 9144000"/>
              <a:gd name="connsiteY1" fmla="*/ 1837009 h 6887980"/>
              <a:gd name="connsiteX2" fmla="*/ 9144000 w 9144000"/>
              <a:gd name="connsiteY2" fmla="*/ 2870438 h 6887980"/>
              <a:gd name="connsiteX3" fmla="*/ 9144000 w 9144000"/>
              <a:gd name="connsiteY3" fmla="*/ 6887980 h 6887980"/>
              <a:gd name="connsiteX4" fmla="*/ 7495 w 9144000"/>
              <a:gd name="connsiteY4" fmla="*/ 0 h 6887980"/>
              <a:gd name="connsiteX5" fmla="*/ 0 w 9144000"/>
              <a:gd name="connsiteY5" fmla="*/ 1837009 h 6887980"/>
              <a:gd name="connsiteX0" fmla="*/ 0 w 9151495"/>
              <a:gd name="connsiteY0" fmla="*/ 1837009 h 2870438"/>
              <a:gd name="connsiteX1" fmla="*/ 8110571 w 9151495"/>
              <a:gd name="connsiteY1" fmla="*/ 1837009 h 2870438"/>
              <a:gd name="connsiteX2" fmla="*/ 9144000 w 9151495"/>
              <a:gd name="connsiteY2" fmla="*/ 2870438 h 2870438"/>
              <a:gd name="connsiteX3" fmla="*/ 9151495 w 9151495"/>
              <a:gd name="connsiteY3" fmla="*/ 37475 h 2870438"/>
              <a:gd name="connsiteX4" fmla="*/ 7495 w 9151495"/>
              <a:gd name="connsiteY4" fmla="*/ 0 h 2870438"/>
              <a:gd name="connsiteX5" fmla="*/ 0 w 9151495"/>
              <a:gd name="connsiteY5" fmla="*/ 1837009 h 2870438"/>
              <a:gd name="connsiteX0" fmla="*/ 0 w 9151495"/>
              <a:gd name="connsiteY0" fmla="*/ 1799534 h 2832963"/>
              <a:gd name="connsiteX1" fmla="*/ 8110571 w 9151495"/>
              <a:gd name="connsiteY1" fmla="*/ 1799534 h 2832963"/>
              <a:gd name="connsiteX2" fmla="*/ 9144000 w 9151495"/>
              <a:gd name="connsiteY2" fmla="*/ 2832963 h 2832963"/>
              <a:gd name="connsiteX3" fmla="*/ 9151495 w 9151495"/>
              <a:gd name="connsiteY3" fmla="*/ 0 h 2832963"/>
              <a:gd name="connsiteX4" fmla="*/ 52466 w 9151495"/>
              <a:gd name="connsiteY4" fmla="*/ 7495 h 2832963"/>
              <a:gd name="connsiteX5" fmla="*/ 0 w 9151495"/>
              <a:gd name="connsiteY5" fmla="*/ 1799534 h 2832963"/>
              <a:gd name="connsiteX0" fmla="*/ 7826 w 9159321"/>
              <a:gd name="connsiteY0" fmla="*/ 1822019 h 2855448"/>
              <a:gd name="connsiteX1" fmla="*/ 8118397 w 9159321"/>
              <a:gd name="connsiteY1" fmla="*/ 1822019 h 2855448"/>
              <a:gd name="connsiteX2" fmla="*/ 9151826 w 9159321"/>
              <a:gd name="connsiteY2" fmla="*/ 2855448 h 2855448"/>
              <a:gd name="connsiteX3" fmla="*/ 9159321 w 9159321"/>
              <a:gd name="connsiteY3" fmla="*/ 22485 h 2855448"/>
              <a:gd name="connsiteX4" fmla="*/ 332 w 9159321"/>
              <a:gd name="connsiteY4" fmla="*/ 0 h 2855448"/>
              <a:gd name="connsiteX5" fmla="*/ 7826 w 9159321"/>
              <a:gd name="connsiteY5" fmla="*/ 1822019 h 2855448"/>
              <a:gd name="connsiteX0" fmla="*/ 721 w 9152216"/>
              <a:gd name="connsiteY0" fmla="*/ 1807029 h 2840458"/>
              <a:gd name="connsiteX1" fmla="*/ 8111292 w 9152216"/>
              <a:gd name="connsiteY1" fmla="*/ 1807029 h 2840458"/>
              <a:gd name="connsiteX2" fmla="*/ 9144721 w 9152216"/>
              <a:gd name="connsiteY2" fmla="*/ 2840458 h 2840458"/>
              <a:gd name="connsiteX3" fmla="*/ 9152216 w 9152216"/>
              <a:gd name="connsiteY3" fmla="*/ 7495 h 2840458"/>
              <a:gd name="connsiteX4" fmla="*/ 722 w 9152216"/>
              <a:gd name="connsiteY4" fmla="*/ 0 h 2840458"/>
              <a:gd name="connsiteX5" fmla="*/ 721 w 9152216"/>
              <a:gd name="connsiteY5" fmla="*/ 1807029 h 2840458"/>
              <a:gd name="connsiteX0" fmla="*/ 721 w 9152216"/>
              <a:gd name="connsiteY0" fmla="*/ 1814524 h 2847953"/>
              <a:gd name="connsiteX1" fmla="*/ 8111292 w 9152216"/>
              <a:gd name="connsiteY1" fmla="*/ 1814524 h 2847953"/>
              <a:gd name="connsiteX2" fmla="*/ 9144721 w 9152216"/>
              <a:gd name="connsiteY2" fmla="*/ 2847953 h 2847953"/>
              <a:gd name="connsiteX3" fmla="*/ 9152216 w 9152216"/>
              <a:gd name="connsiteY3" fmla="*/ 0 h 2847953"/>
              <a:gd name="connsiteX4" fmla="*/ 722 w 9152216"/>
              <a:gd name="connsiteY4" fmla="*/ 7495 h 2847953"/>
              <a:gd name="connsiteX5" fmla="*/ 721 w 9152216"/>
              <a:gd name="connsiteY5" fmla="*/ 1814524 h 2847953"/>
              <a:gd name="connsiteX0" fmla="*/ 721 w 9145053"/>
              <a:gd name="connsiteY0" fmla="*/ 1829514 h 2862943"/>
              <a:gd name="connsiteX1" fmla="*/ 8111292 w 9145053"/>
              <a:gd name="connsiteY1" fmla="*/ 1829514 h 2862943"/>
              <a:gd name="connsiteX2" fmla="*/ 9144721 w 9145053"/>
              <a:gd name="connsiteY2" fmla="*/ 2862943 h 2862943"/>
              <a:gd name="connsiteX3" fmla="*/ 9137226 w 9145053"/>
              <a:gd name="connsiteY3" fmla="*/ 0 h 2862943"/>
              <a:gd name="connsiteX4" fmla="*/ 722 w 9145053"/>
              <a:gd name="connsiteY4" fmla="*/ 22485 h 2862943"/>
              <a:gd name="connsiteX5" fmla="*/ 721 w 9145053"/>
              <a:gd name="connsiteY5" fmla="*/ 1829514 h 2862943"/>
              <a:gd name="connsiteX0" fmla="*/ 721 w 9159711"/>
              <a:gd name="connsiteY0" fmla="*/ 1829514 h 2862943"/>
              <a:gd name="connsiteX1" fmla="*/ 8111292 w 9159711"/>
              <a:gd name="connsiteY1" fmla="*/ 1829514 h 2862943"/>
              <a:gd name="connsiteX2" fmla="*/ 9144721 w 9159711"/>
              <a:gd name="connsiteY2" fmla="*/ 2862943 h 2862943"/>
              <a:gd name="connsiteX3" fmla="*/ 9159711 w 9159711"/>
              <a:gd name="connsiteY3" fmla="*/ 0 h 2862943"/>
              <a:gd name="connsiteX4" fmla="*/ 722 w 9159711"/>
              <a:gd name="connsiteY4" fmla="*/ 22485 h 2862943"/>
              <a:gd name="connsiteX5" fmla="*/ 721 w 9159711"/>
              <a:gd name="connsiteY5" fmla="*/ 1829514 h 2862943"/>
              <a:gd name="connsiteX0" fmla="*/ 721 w 9159711"/>
              <a:gd name="connsiteY0" fmla="*/ 1822019 h 2855448"/>
              <a:gd name="connsiteX1" fmla="*/ 8111292 w 9159711"/>
              <a:gd name="connsiteY1" fmla="*/ 1822019 h 2855448"/>
              <a:gd name="connsiteX2" fmla="*/ 9144721 w 9159711"/>
              <a:gd name="connsiteY2" fmla="*/ 2855448 h 2855448"/>
              <a:gd name="connsiteX3" fmla="*/ 9159711 w 9159711"/>
              <a:gd name="connsiteY3" fmla="*/ 0 h 2855448"/>
              <a:gd name="connsiteX4" fmla="*/ 722 w 9159711"/>
              <a:gd name="connsiteY4" fmla="*/ 14990 h 2855448"/>
              <a:gd name="connsiteX5" fmla="*/ 721 w 9159711"/>
              <a:gd name="connsiteY5" fmla="*/ 1822019 h 2855448"/>
              <a:gd name="connsiteX0" fmla="*/ 721 w 9182196"/>
              <a:gd name="connsiteY0" fmla="*/ 1829514 h 2862943"/>
              <a:gd name="connsiteX1" fmla="*/ 8111292 w 9182196"/>
              <a:gd name="connsiteY1" fmla="*/ 1829514 h 2862943"/>
              <a:gd name="connsiteX2" fmla="*/ 9144721 w 9182196"/>
              <a:gd name="connsiteY2" fmla="*/ 2862943 h 2862943"/>
              <a:gd name="connsiteX3" fmla="*/ 9182196 w 9182196"/>
              <a:gd name="connsiteY3" fmla="*/ 0 h 2862943"/>
              <a:gd name="connsiteX4" fmla="*/ 722 w 9182196"/>
              <a:gd name="connsiteY4" fmla="*/ 22485 h 2862943"/>
              <a:gd name="connsiteX5" fmla="*/ 721 w 9182196"/>
              <a:gd name="connsiteY5" fmla="*/ 1829514 h 2862943"/>
              <a:gd name="connsiteX0" fmla="*/ 721 w 9152216"/>
              <a:gd name="connsiteY0" fmla="*/ 1837009 h 2870438"/>
              <a:gd name="connsiteX1" fmla="*/ 8111292 w 9152216"/>
              <a:gd name="connsiteY1" fmla="*/ 1837009 h 2870438"/>
              <a:gd name="connsiteX2" fmla="*/ 9144721 w 9152216"/>
              <a:gd name="connsiteY2" fmla="*/ 2870438 h 2870438"/>
              <a:gd name="connsiteX3" fmla="*/ 9152216 w 9152216"/>
              <a:gd name="connsiteY3" fmla="*/ 0 h 2870438"/>
              <a:gd name="connsiteX4" fmla="*/ 722 w 9152216"/>
              <a:gd name="connsiteY4" fmla="*/ 29980 h 2870438"/>
              <a:gd name="connsiteX5" fmla="*/ 721 w 9152216"/>
              <a:gd name="connsiteY5" fmla="*/ 1837009 h 2870438"/>
              <a:gd name="connsiteX0" fmla="*/ 721 w 9145442"/>
              <a:gd name="connsiteY0" fmla="*/ 1829514 h 2862943"/>
              <a:gd name="connsiteX1" fmla="*/ 8111292 w 9145442"/>
              <a:gd name="connsiteY1" fmla="*/ 1829514 h 2862943"/>
              <a:gd name="connsiteX2" fmla="*/ 9144721 w 9145442"/>
              <a:gd name="connsiteY2" fmla="*/ 2862943 h 2862943"/>
              <a:gd name="connsiteX3" fmla="*/ 9144721 w 9145442"/>
              <a:gd name="connsiteY3" fmla="*/ 0 h 2862943"/>
              <a:gd name="connsiteX4" fmla="*/ 722 w 9145442"/>
              <a:gd name="connsiteY4" fmla="*/ 22485 h 2862943"/>
              <a:gd name="connsiteX5" fmla="*/ 721 w 9145442"/>
              <a:gd name="connsiteY5" fmla="*/ 1829514 h 2862943"/>
              <a:gd name="connsiteX0" fmla="*/ 721 w 9145442"/>
              <a:gd name="connsiteY0" fmla="*/ 1807029 h 2840458"/>
              <a:gd name="connsiteX1" fmla="*/ 8111292 w 9145442"/>
              <a:gd name="connsiteY1" fmla="*/ 1807029 h 2840458"/>
              <a:gd name="connsiteX2" fmla="*/ 9144721 w 9145442"/>
              <a:gd name="connsiteY2" fmla="*/ 2840458 h 2840458"/>
              <a:gd name="connsiteX3" fmla="*/ 9144721 w 9145442"/>
              <a:gd name="connsiteY3" fmla="*/ 7495 h 2840458"/>
              <a:gd name="connsiteX4" fmla="*/ 722 w 9145442"/>
              <a:gd name="connsiteY4" fmla="*/ 0 h 2840458"/>
              <a:gd name="connsiteX5" fmla="*/ 721 w 9145442"/>
              <a:gd name="connsiteY5" fmla="*/ 1807029 h 2840458"/>
              <a:gd name="connsiteX0" fmla="*/ 721 w 9145442"/>
              <a:gd name="connsiteY0" fmla="*/ 2886321 h 3919750"/>
              <a:gd name="connsiteX1" fmla="*/ 8111292 w 9145442"/>
              <a:gd name="connsiteY1" fmla="*/ 2886321 h 3919750"/>
              <a:gd name="connsiteX2" fmla="*/ 9144721 w 9145442"/>
              <a:gd name="connsiteY2" fmla="*/ 3919750 h 3919750"/>
              <a:gd name="connsiteX3" fmla="*/ 9144721 w 9145442"/>
              <a:gd name="connsiteY3" fmla="*/ 1086787 h 3919750"/>
              <a:gd name="connsiteX4" fmla="*/ 722 w 9145442"/>
              <a:gd name="connsiteY4" fmla="*/ 0 h 3919750"/>
              <a:gd name="connsiteX5" fmla="*/ 721 w 9145442"/>
              <a:gd name="connsiteY5" fmla="*/ 2886321 h 3919750"/>
              <a:gd name="connsiteX0" fmla="*/ 721 w 9159711"/>
              <a:gd name="connsiteY0" fmla="*/ 2886321 h 3919750"/>
              <a:gd name="connsiteX1" fmla="*/ 8111292 w 9159711"/>
              <a:gd name="connsiteY1" fmla="*/ 2886321 h 3919750"/>
              <a:gd name="connsiteX2" fmla="*/ 9144721 w 9159711"/>
              <a:gd name="connsiteY2" fmla="*/ 3919750 h 3919750"/>
              <a:gd name="connsiteX3" fmla="*/ 9159711 w 9159711"/>
              <a:gd name="connsiteY3" fmla="*/ 0 h 3919750"/>
              <a:gd name="connsiteX4" fmla="*/ 722 w 9159711"/>
              <a:gd name="connsiteY4" fmla="*/ 0 h 3919750"/>
              <a:gd name="connsiteX5" fmla="*/ 721 w 9159711"/>
              <a:gd name="connsiteY5" fmla="*/ 2886321 h 39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711" h="3919750">
                <a:moveTo>
                  <a:pt x="721" y="2886321"/>
                </a:moveTo>
                <a:lnTo>
                  <a:pt x="8111292" y="2886321"/>
                </a:lnTo>
                <a:cubicBezTo>
                  <a:pt x="8682039" y="2886321"/>
                  <a:pt x="9144721" y="3349003"/>
                  <a:pt x="9144721" y="3919750"/>
                </a:cubicBezTo>
                <a:cubicBezTo>
                  <a:pt x="9147219" y="2975429"/>
                  <a:pt x="9157213" y="944321"/>
                  <a:pt x="9159711" y="0"/>
                </a:cubicBezTo>
                <a:lnTo>
                  <a:pt x="722" y="0"/>
                </a:lnTo>
                <a:cubicBezTo>
                  <a:pt x="-1776" y="612336"/>
                  <a:pt x="3219" y="2273985"/>
                  <a:pt x="721" y="28863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xmlns="" id="{C06392C3-6F58-4D4B-A968-E4D35D495A5D}"/>
              </a:ext>
            </a:extLst>
          </p:cNvPr>
          <p:cNvSpPr txBox="1">
            <a:spLocks/>
          </p:cNvSpPr>
          <p:nvPr userDrawn="1"/>
        </p:nvSpPr>
        <p:spPr>
          <a:xfrm rot="16200000" flipH="1" flipV="1">
            <a:off x="2481428" y="119929"/>
            <a:ext cx="1296504" cy="5161678"/>
          </a:xfrm>
          <a:prstGeom prst="round1Rect">
            <a:avLst>
              <a:gd name="adj" fmla="val 40808"/>
            </a:avLst>
          </a:prstGeom>
          <a:gradFill flip="none" rotWithShape="0">
            <a:gsLst>
              <a:gs pos="0">
                <a:schemeClr val="tx1">
                  <a:alpha val="71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square" lIns="251999" tIns="251999" rIns="251999" bIns="251999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xmlns="" id="{7B95360F-BB14-784A-8533-57568D21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04" y="2062114"/>
            <a:ext cx="5155660" cy="1313058"/>
          </a:xfrm>
          <a:prstGeom prst="rect">
            <a:avLst/>
          </a:prstGeom>
        </p:spPr>
        <p:txBody>
          <a:bodyPr vert="horz" lIns="108000" tIns="0" rIns="0" bIns="0" rtlCol="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95F3AC7-2909-A241-A1B6-51CD29900432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F94DD989-C2B3-2344-9EAA-7DE80CFA9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430761"/>
            <a:ext cx="7886698" cy="3651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Name of the author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C460CA67-3657-6741-B5DB-32C751A013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795886"/>
            <a:ext cx="7886698" cy="13130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Position</a:t>
            </a:r>
          </a:p>
          <a:p>
            <a:pPr lvl="0"/>
            <a:r>
              <a:rPr lang="en-GB" dirty="0"/>
              <a:t>Contact info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C85340-53D9-614C-9380-A1E15A47E9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28650" y="5786794"/>
            <a:ext cx="330200" cy="33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99B434-263E-C34C-AEFB-7C98F2B820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08197" y="5792331"/>
            <a:ext cx="330200" cy="33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FBD724-1BCC-C647-92CC-7DC115283EE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387745" y="5795089"/>
            <a:ext cx="330200" cy="33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D22E0A-5065-5F4A-9D54-011E017309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767292" y="5795089"/>
            <a:ext cx="330200" cy="330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76BF1212-D342-D941-97FC-DFB97043A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xmlns="" id="{897B0E0D-1876-6745-ABC2-F3BA876E6AE8}"/>
              </a:ext>
            </a:extLst>
          </p:cNvPr>
          <p:cNvSpPr txBox="1">
            <a:spLocks/>
          </p:cNvSpPr>
          <p:nvPr userDrawn="1"/>
        </p:nvSpPr>
        <p:spPr>
          <a:xfrm rot="10800000" flipV="1">
            <a:off x="548840" y="576843"/>
            <a:ext cx="5161679" cy="1296501"/>
          </a:xfrm>
          <a:prstGeom prst="round1Rect">
            <a:avLst>
              <a:gd name="adj" fmla="val 40808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96000" tIns="144000" rIns="216000" bIns="4572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 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5384EAE-AD6C-6041-BF95-2DD6E95EA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4473" t="19773" r="13946" b="26916"/>
          <a:stretch/>
        </p:blipFill>
        <p:spPr>
          <a:xfrm>
            <a:off x="811233" y="672615"/>
            <a:ext cx="2838591" cy="1104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ED80D51-C8E6-2D4A-93F6-56D84A98798F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E9CF8198-B19E-4A45-95BF-CE5D4D89A5E4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www.wcoomd.org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4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Chapt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ingle Corner of Rectangle 19">
            <a:extLst>
              <a:ext uri="{FF2B5EF4-FFF2-40B4-BE49-F238E27FC236}">
                <a16:creationId xmlns:a16="http://schemas.microsoft.com/office/drawing/2014/main" xmlns="" id="{0D7EB36D-97BA-A745-BDC2-900964237798}"/>
              </a:ext>
            </a:extLst>
          </p:cNvPr>
          <p:cNvSpPr/>
          <p:nvPr userDrawn="1"/>
        </p:nvSpPr>
        <p:spPr>
          <a:xfrm flipV="1">
            <a:off x="-1442" y="2948374"/>
            <a:ext cx="9159711" cy="3919750"/>
          </a:xfrm>
          <a:custGeom>
            <a:avLst/>
            <a:gdLst>
              <a:gd name="connsiteX0" fmla="*/ 0 w 9144000"/>
              <a:gd name="connsiteY0" fmla="*/ 0 h 5050971"/>
              <a:gd name="connsiteX1" fmla="*/ 8110571 w 9144000"/>
              <a:gd name="connsiteY1" fmla="*/ 0 h 5050971"/>
              <a:gd name="connsiteX2" fmla="*/ 9144000 w 9144000"/>
              <a:gd name="connsiteY2" fmla="*/ 1033429 h 5050971"/>
              <a:gd name="connsiteX3" fmla="*/ 9144000 w 9144000"/>
              <a:gd name="connsiteY3" fmla="*/ 5050971 h 5050971"/>
              <a:gd name="connsiteX4" fmla="*/ 0 w 9144000"/>
              <a:gd name="connsiteY4" fmla="*/ 5050971 h 5050971"/>
              <a:gd name="connsiteX5" fmla="*/ 0 w 9144000"/>
              <a:gd name="connsiteY5" fmla="*/ 0 h 5050971"/>
              <a:gd name="connsiteX0" fmla="*/ 0 w 9144000"/>
              <a:gd name="connsiteY0" fmla="*/ 1837009 h 6887980"/>
              <a:gd name="connsiteX1" fmla="*/ 8110571 w 9144000"/>
              <a:gd name="connsiteY1" fmla="*/ 1837009 h 6887980"/>
              <a:gd name="connsiteX2" fmla="*/ 9144000 w 9144000"/>
              <a:gd name="connsiteY2" fmla="*/ 2870438 h 6887980"/>
              <a:gd name="connsiteX3" fmla="*/ 9144000 w 9144000"/>
              <a:gd name="connsiteY3" fmla="*/ 6887980 h 6887980"/>
              <a:gd name="connsiteX4" fmla="*/ 7495 w 9144000"/>
              <a:gd name="connsiteY4" fmla="*/ 0 h 6887980"/>
              <a:gd name="connsiteX5" fmla="*/ 0 w 9144000"/>
              <a:gd name="connsiteY5" fmla="*/ 1837009 h 6887980"/>
              <a:gd name="connsiteX0" fmla="*/ 0 w 9151495"/>
              <a:gd name="connsiteY0" fmla="*/ 1837009 h 2870438"/>
              <a:gd name="connsiteX1" fmla="*/ 8110571 w 9151495"/>
              <a:gd name="connsiteY1" fmla="*/ 1837009 h 2870438"/>
              <a:gd name="connsiteX2" fmla="*/ 9144000 w 9151495"/>
              <a:gd name="connsiteY2" fmla="*/ 2870438 h 2870438"/>
              <a:gd name="connsiteX3" fmla="*/ 9151495 w 9151495"/>
              <a:gd name="connsiteY3" fmla="*/ 37475 h 2870438"/>
              <a:gd name="connsiteX4" fmla="*/ 7495 w 9151495"/>
              <a:gd name="connsiteY4" fmla="*/ 0 h 2870438"/>
              <a:gd name="connsiteX5" fmla="*/ 0 w 9151495"/>
              <a:gd name="connsiteY5" fmla="*/ 1837009 h 2870438"/>
              <a:gd name="connsiteX0" fmla="*/ 0 w 9151495"/>
              <a:gd name="connsiteY0" fmla="*/ 1799534 h 2832963"/>
              <a:gd name="connsiteX1" fmla="*/ 8110571 w 9151495"/>
              <a:gd name="connsiteY1" fmla="*/ 1799534 h 2832963"/>
              <a:gd name="connsiteX2" fmla="*/ 9144000 w 9151495"/>
              <a:gd name="connsiteY2" fmla="*/ 2832963 h 2832963"/>
              <a:gd name="connsiteX3" fmla="*/ 9151495 w 9151495"/>
              <a:gd name="connsiteY3" fmla="*/ 0 h 2832963"/>
              <a:gd name="connsiteX4" fmla="*/ 52466 w 9151495"/>
              <a:gd name="connsiteY4" fmla="*/ 7495 h 2832963"/>
              <a:gd name="connsiteX5" fmla="*/ 0 w 9151495"/>
              <a:gd name="connsiteY5" fmla="*/ 1799534 h 2832963"/>
              <a:gd name="connsiteX0" fmla="*/ 7826 w 9159321"/>
              <a:gd name="connsiteY0" fmla="*/ 1822019 h 2855448"/>
              <a:gd name="connsiteX1" fmla="*/ 8118397 w 9159321"/>
              <a:gd name="connsiteY1" fmla="*/ 1822019 h 2855448"/>
              <a:gd name="connsiteX2" fmla="*/ 9151826 w 9159321"/>
              <a:gd name="connsiteY2" fmla="*/ 2855448 h 2855448"/>
              <a:gd name="connsiteX3" fmla="*/ 9159321 w 9159321"/>
              <a:gd name="connsiteY3" fmla="*/ 22485 h 2855448"/>
              <a:gd name="connsiteX4" fmla="*/ 332 w 9159321"/>
              <a:gd name="connsiteY4" fmla="*/ 0 h 2855448"/>
              <a:gd name="connsiteX5" fmla="*/ 7826 w 9159321"/>
              <a:gd name="connsiteY5" fmla="*/ 1822019 h 2855448"/>
              <a:gd name="connsiteX0" fmla="*/ 721 w 9152216"/>
              <a:gd name="connsiteY0" fmla="*/ 1807029 h 2840458"/>
              <a:gd name="connsiteX1" fmla="*/ 8111292 w 9152216"/>
              <a:gd name="connsiteY1" fmla="*/ 1807029 h 2840458"/>
              <a:gd name="connsiteX2" fmla="*/ 9144721 w 9152216"/>
              <a:gd name="connsiteY2" fmla="*/ 2840458 h 2840458"/>
              <a:gd name="connsiteX3" fmla="*/ 9152216 w 9152216"/>
              <a:gd name="connsiteY3" fmla="*/ 7495 h 2840458"/>
              <a:gd name="connsiteX4" fmla="*/ 722 w 9152216"/>
              <a:gd name="connsiteY4" fmla="*/ 0 h 2840458"/>
              <a:gd name="connsiteX5" fmla="*/ 721 w 9152216"/>
              <a:gd name="connsiteY5" fmla="*/ 1807029 h 2840458"/>
              <a:gd name="connsiteX0" fmla="*/ 721 w 9152216"/>
              <a:gd name="connsiteY0" fmla="*/ 1814524 h 2847953"/>
              <a:gd name="connsiteX1" fmla="*/ 8111292 w 9152216"/>
              <a:gd name="connsiteY1" fmla="*/ 1814524 h 2847953"/>
              <a:gd name="connsiteX2" fmla="*/ 9144721 w 9152216"/>
              <a:gd name="connsiteY2" fmla="*/ 2847953 h 2847953"/>
              <a:gd name="connsiteX3" fmla="*/ 9152216 w 9152216"/>
              <a:gd name="connsiteY3" fmla="*/ 0 h 2847953"/>
              <a:gd name="connsiteX4" fmla="*/ 722 w 9152216"/>
              <a:gd name="connsiteY4" fmla="*/ 7495 h 2847953"/>
              <a:gd name="connsiteX5" fmla="*/ 721 w 9152216"/>
              <a:gd name="connsiteY5" fmla="*/ 1814524 h 2847953"/>
              <a:gd name="connsiteX0" fmla="*/ 721 w 9145053"/>
              <a:gd name="connsiteY0" fmla="*/ 1829514 h 2862943"/>
              <a:gd name="connsiteX1" fmla="*/ 8111292 w 9145053"/>
              <a:gd name="connsiteY1" fmla="*/ 1829514 h 2862943"/>
              <a:gd name="connsiteX2" fmla="*/ 9144721 w 9145053"/>
              <a:gd name="connsiteY2" fmla="*/ 2862943 h 2862943"/>
              <a:gd name="connsiteX3" fmla="*/ 9137226 w 9145053"/>
              <a:gd name="connsiteY3" fmla="*/ 0 h 2862943"/>
              <a:gd name="connsiteX4" fmla="*/ 722 w 9145053"/>
              <a:gd name="connsiteY4" fmla="*/ 22485 h 2862943"/>
              <a:gd name="connsiteX5" fmla="*/ 721 w 9145053"/>
              <a:gd name="connsiteY5" fmla="*/ 1829514 h 2862943"/>
              <a:gd name="connsiteX0" fmla="*/ 721 w 9159711"/>
              <a:gd name="connsiteY0" fmla="*/ 1829514 h 2862943"/>
              <a:gd name="connsiteX1" fmla="*/ 8111292 w 9159711"/>
              <a:gd name="connsiteY1" fmla="*/ 1829514 h 2862943"/>
              <a:gd name="connsiteX2" fmla="*/ 9144721 w 9159711"/>
              <a:gd name="connsiteY2" fmla="*/ 2862943 h 2862943"/>
              <a:gd name="connsiteX3" fmla="*/ 9159711 w 9159711"/>
              <a:gd name="connsiteY3" fmla="*/ 0 h 2862943"/>
              <a:gd name="connsiteX4" fmla="*/ 722 w 9159711"/>
              <a:gd name="connsiteY4" fmla="*/ 22485 h 2862943"/>
              <a:gd name="connsiteX5" fmla="*/ 721 w 9159711"/>
              <a:gd name="connsiteY5" fmla="*/ 1829514 h 2862943"/>
              <a:gd name="connsiteX0" fmla="*/ 721 w 9159711"/>
              <a:gd name="connsiteY0" fmla="*/ 1822019 h 2855448"/>
              <a:gd name="connsiteX1" fmla="*/ 8111292 w 9159711"/>
              <a:gd name="connsiteY1" fmla="*/ 1822019 h 2855448"/>
              <a:gd name="connsiteX2" fmla="*/ 9144721 w 9159711"/>
              <a:gd name="connsiteY2" fmla="*/ 2855448 h 2855448"/>
              <a:gd name="connsiteX3" fmla="*/ 9159711 w 9159711"/>
              <a:gd name="connsiteY3" fmla="*/ 0 h 2855448"/>
              <a:gd name="connsiteX4" fmla="*/ 722 w 9159711"/>
              <a:gd name="connsiteY4" fmla="*/ 14990 h 2855448"/>
              <a:gd name="connsiteX5" fmla="*/ 721 w 9159711"/>
              <a:gd name="connsiteY5" fmla="*/ 1822019 h 2855448"/>
              <a:gd name="connsiteX0" fmla="*/ 721 w 9182196"/>
              <a:gd name="connsiteY0" fmla="*/ 1829514 h 2862943"/>
              <a:gd name="connsiteX1" fmla="*/ 8111292 w 9182196"/>
              <a:gd name="connsiteY1" fmla="*/ 1829514 h 2862943"/>
              <a:gd name="connsiteX2" fmla="*/ 9144721 w 9182196"/>
              <a:gd name="connsiteY2" fmla="*/ 2862943 h 2862943"/>
              <a:gd name="connsiteX3" fmla="*/ 9182196 w 9182196"/>
              <a:gd name="connsiteY3" fmla="*/ 0 h 2862943"/>
              <a:gd name="connsiteX4" fmla="*/ 722 w 9182196"/>
              <a:gd name="connsiteY4" fmla="*/ 22485 h 2862943"/>
              <a:gd name="connsiteX5" fmla="*/ 721 w 9182196"/>
              <a:gd name="connsiteY5" fmla="*/ 1829514 h 2862943"/>
              <a:gd name="connsiteX0" fmla="*/ 721 w 9152216"/>
              <a:gd name="connsiteY0" fmla="*/ 1837009 h 2870438"/>
              <a:gd name="connsiteX1" fmla="*/ 8111292 w 9152216"/>
              <a:gd name="connsiteY1" fmla="*/ 1837009 h 2870438"/>
              <a:gd name="connsiteX2" fmla="*/ 9144721 w 9152216"/>
              <a:gd name="connsiteY2" fmla="*/ 2870438 h 2870438"/>
              <a:gd name="connsiteX3" fmla="*/ 9152216 w 9152216"/>
              <a:gd name="connsiteY3" fmla="*/ 0 h 2870438"/>
              <a:gd name="connsiteX4" fmla="*/ 722 w 9152216"/>
              <a:gd name="connsiteY4" fmla="*/ 29980 h 2870438"/>
              <a:gd name="connsiteX5" fmla="*/ 721 w 9152216"/>
              <a:gd name="connsiteY5" fmla="*/ 1837009 h 2870438"/>
              <a:gd name="connsiteX0" fmla="*/ 721 w 9145442"/>
              <a:gd name="connsiteY0" fmla="*/ 1829514 h 2862943"/>
              <a:gd name="connsiteX1" fmla="*/ 8111292 w 9145442"/>
              <a:gd name="connsiteY1" fmla="*/ 1829514 h 2862943"/>
              <a:gd name="connsiteX2" fmla="*/ 9144721 w 9145442"/>
              <a:gd name="connsiteY2" fmla="*/ 2862943 h 2862943"/>
              <a:gd name="connsiteX3" fmla="*/ 9144721 w 9145442"/>
              <a:gd name="connsiteY3" fmla="*/ 0 h 2862943"/>
              <a:gd name="connsiteX4" fmla="*/ 722 w 9145442"/>
              <a:gd name="connsiteY4" fmla="*/ 22485 h 2862943"/>
              <a:gd name="connsiteX5" fmla="*/ 721 w 9145442"/>
              <a:gd name="connsiteY5" fmla="*/ 1829514 h 2862943"/>
              <a:gd name="connsiteX0" fmla="*/ 721 w 9145442"/>
              <a:gd name="connsiteY0" fmla="*/ 1807029 h 2840458"/>
              <a:gd name="connsiteX1" fmla="*/ 8111292 w 9145442"/>
              <a:gd name="connsiteY1" fmla="*/ 1807029 h 2840458"/>
              <a:gd name="connsiteX2" fmla="*/ 9144721 w 9145442"/>
              <a:gd name="connsiteY2" fmla="*/ 2840458 h 2840458"/>
              <a:gd name="connsiteX3" fmla="*/ 9144721 w 9145442"/>
              <a:gd name="connsiteY3" fmla="*/ 7495 h 2840458"/>
              <a:gd name="connsiteX4" fmla="*/ 722 w 9145442"/>
              <a:gd name="connsiteY4" fmla="*/ 0 h 2840458"/>
              <a:gd name="connsiteX5" fmla="*/ 721 w 9145442"/>
              <a:gd name="connsiteY5" fmla="*/ 1807029 h 2840458"/>
              <a:gd name="connsiteX0" fmla="*/ 721 w 9145442"/>
              <a:gd name="connsiteY0" fmla="*/ 2886321 h 3919750"/>
              <a:gd name="connsiteX1" fmla="*/ 8111292 w 9145442"/>
              <a:gd name="connsiteY1" fmla="*/ 2886321 h 3919750"/>
              <a:gd name="connsiteX2" fmla="*/ 9144721 w 9145442"/>
              <a:gd name="connsiteY2" fmla="*/ 3919750 h 3919750"/>
              <a:gd name="connsiteX3" fmla="*/ 9144721 w 9145442"/>
              <a:gd name="connsiteY3" fmla="*/ 1086787 h 3919750"/>
              <a:gd name="connsiteX4" fmla="*/ 722 w 9145442"/>
              <a:gd name="connsiteY4" fmla="*/ 0 h 3919750"/>
              <a:gd name="connsiteX5" fmla="*/ 721 w 9145442"/>
              <a:gd name="connsiteY5" fmla="*/ 2886321 h 3919750"/>
              <a:gd name="connsiteX0" fmla="*/ 721 w 9159711"/>
              <a:gd name="connsiteY0" fmla="*/ 2886321 h 3919750"/>
              <a:gd name="connsiteX1" fmla="*/ 8111292 w 9159711"/>
              <a:gd name="connsiteY1" fmla="*/ 2886321 h 3919750"/>
              <a:gd name="connsiteX2" fmla="*/ 9144721 w 9159711"/>
              <a:gd name="connsiteY2" fmla="*/ 3919750 h 3919750"/>
              <a:gd name="connsiteX3" fmla="*/ 9159711 w 9159711"/>
              <a:gd name="connsiteY3" fmla="*/ 0 h 3919750"/>
              <a:gd name="connsiteX4" fmla="*/ 722 w 9159711"/>
              <a:gd name="connsiteY4" fmla="*/ 0 h 3919750"/>
              <a:gd name="connsiteX5" fmla="*/ 721 w 9159711"/>
              <a:gd name="connsiteY5" fmla="*/ 2886321 h 39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711" h="3919750">
                <a:moveTo>
                  <a:pt x="721" y="2886321"/>
                </a:moveTo>
                <a:lnTo>
                  <a:pt x="8111292" y="2886321"/>
                </a:lnTo>
                <a:cubicBezTo>
                  <a:pt x="8682039" y="2886321"/>
                  <a:pt x="9144721" y="3349003"/>
                  <a:pt x="9144721" y="3919750"/>
                </a:cubicBezTo>
                <a:cubicBezTo>
                  <a:pt x="9147219" y="2975429"/>
                  <a:pt x="9157213" y="944321"/>
                  <a:pt x="9159711" y="0"/>
                </a:cubicBezTo>
                <a:lnTo>
                  <a:pt x="722" y="0"/>
                </a:lnTo>
                <a:cubicBezTo>
                  <a:pt x="-1776" y="612336"/>
                  <a:pt x="3219" y="2273985"/>
                  <a:pt x="721" y="28863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xmlns="" id="{7B95360F-BB14-784A-8533-57568D21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39" y="4423746"/>
            <a:ext cx="7966509" cy="5292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BD7821D-004E-B545-9D09-DD6F443095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840" y="5091845"/>
            <a:ext cx="7966508" cy="825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95F3AC7-2909-A241-A1B6-51CD29900432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340AC0E7-3F92-7E45-9337-357FAC398A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Insert title of presentation</a:t>
            </a:r>
            <a:endParaRPr lang="en-US" dirty="0"/>
          </a:p>
        </p:txBody>
      </p:sp>
      <p:sp>
        <p:nvSpPr>
          <p:cNvPr id="14" name="Title Placeholder 2">
            <a:extLst>
              <a:ext uri="{FF2B5EF4-FFF2-40B4-BE49-F238E27FC236}">
                <a16:creationId xmlns:a16="http://schemas.microsoft.com/office/drawing/2014/main" xmlns="" id="{F7F2910B-9D2E-AE40-A43B-CA70E3528E9A}"/>
              </a:ext>
            </a:extLst>
          </p:cNvPr>
          <p:cNvSpPr txBox="1">
            <a:spLocks/>
          </p:cNvSpPr>
          <p:nvPr userDrawn="1"/>
        </p:nvSpPr>
        <p:spPr>
          <a:xfrm>
            <a:off x="564204" y="2062114"/>
            <a:ext cx="5155660" cy="1313058"/>
          </a:xfrm>
          <a:prstGeom prst="rect">
            <a:avLst/>
          </a:prstGeom>
        </p:spPr>
        <p:txBody>
          <a:bodyPr vert="horz" lIns="108000" tIns="0" rIns="0" bIns="0" rtlCol="0" anchor="ctr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xmlns="" id="{9E9DED21-3B6B-2642-BCAE-8625F395E7B5}"/>
              </a:ext>
            </a:extLst>
          </p:cNvPr>
          <p:cNvSpPr txBox="1">
            <a:spLocks/>
          </p:cNvSpPr>
          <p:nvPr userDrawn="1"/>
        </p:nvSpPr>
        <p:spPr>
          <a:xfrm rot="10800000" flipV="1">
            <a:off x="548840" y="576843"/>
            <a:ext cx="5161679" cy="1296501"/>
          </a:xfrm>
          <a:prstGeom prst="round1Rect">
            <a:avLst>
              <a:gd name="adj" fmla="val 40808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96000" tIns="144000" rIns="216000" bIns="4572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CB6A15-EA86-0241-9924-85ED0ADE7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473" t="19773" r="13946" b="26916"/>
          <a:stretch/>
        </p:blipFill>
        <p:spPr>
          <a:xfrm>
            <a:off x="811233" y="672615"/>
            <a:ext cx="2838591" cy="1104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DC61ED54-3491-BD4B-85D2-08E719D3787E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www.wcoomd.org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46EA7D54-44BE-1B43-8FAE-54AB9F952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3602F8-B327-DC43-AF19-E6A6E921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6584"/>
            <a:ext cx="7134225" cy="805124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0851F40-DC25-C54A-8175-9755B51A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3D01D93F-2C9B-0A46-96EB-41631DA400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Insert title of presentation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FF267F5-CB78-8C45-B8A2-BC31D9670473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677A11C5-C8BA-9B44-A3C9-499431810149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www.wcoomd.org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A8271C0-720A-784C-9383-9145774420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101" t="24957" r="29674" b="27402"/>
          <a:stretch/>
        </p:blipFill>
        <p:spPr>
          <a:xfrm>
            <a:off x="8027900" y="365125"/>
            <a:ext cx="694681" cy="906588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ADFA41BA-01B0-AF4A-9795-0C4040DD9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7390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5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Quote">
    <p:bg>
      <p:bgPr>
        <a:gradFill>
          <a:gsLst>
            <a:gs pos="0">
              <a:schemeClr val="tx1">
                <a:lumMod val="100000"/>
              </a:schemeClr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D53659E-8BAC-6944-83CD-BEDF22AFC2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31434" y="1696838"/>
            <a:ext cx="5483916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2AB5177A-BE1D-8F45-A838-1315E60833B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408362" y="1696838"/>
            <a:ext cx="2211388" cy="2297112"/>
          </a:xfrm>
          <a:prstGeom prst="round1Rect">
            <a:avLst>
              <a:gd name="adj" fmla="val 35308"/>
            </a:avLst>
          </a:prstGeom>
          <a:noFill/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30319BBB-7ABA-074C-99C0-2A4D199CE4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988" y="4144963"/>
            <a:ext cx="2211387" cy="82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xmlns="" id="{4B722EEE-201A-0B4F-B37F-A8EAF1EDDD3E}"/>
              </a:ext>
            </a:extLst>
          </p:cNvPr>
          <p:cNvSpPr txBox="1">
            <a:spLocks/>
          </p:cNvSpPr>
          <p:nvPr userDrawn="1"/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lIns="90000" r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9C9D7E-A62C-AB4F-805D-1B13780151A0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F6E119F2-3F68-1244-BD29-E76416B17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</a:blip>
          <a:srcRect l="51601" t="20569" r="21815" b="25360"/>
          <a:stretch/>
        </p:blipFill>
        <p:spPr>
          <a:xfrm>
            <a:off x="0" y="2733902"/>
            <a:ext cx="2115048" cy="39875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1FD57C9-33D9-4542-80E1-39AC00F99CCE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7ADCEB44-265B-BC42-BA7D-16E8DFB27D15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>
                <a:solidFill>
                  <a:schemeClr val="bg1"/>
                </a:solidFill>
              </a:rPr>
              <a:t>www.wcoomd.org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9E169B6-DD97-E147-BDAF-3AE47B3B7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181" t="21283" r="24609" b="27819"/>
          <a:stretch/>
        </p:blipFill>
        <p:spPr>
          <a:xfrm>
            <a:off x="7929649" y="272505"/>
            <a:ext cx="882423" cy="98568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BECF793F-28B9-E044-BF4D-03A16B9832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>
              <a:buNone/>
              <a:defRPr lang="en-GB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Insert 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45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8" r:id="rId2"/>
    <p:sldLayoutId id="2147483674" r:id="rId3"/>
    <p:sldLayoutId id="2147483670" r:id="rId4"/>
    <p:sldLayoutId id="214748367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aka.khvedelidze@wcoomd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6A7B9BA-3778-0547-AEBE-C4AA852E7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en-US" sz="2000" dirty="0"/>
          </a:p>
          <a:p>
            <a:pPr algn="ctr"/>
            <a:r>
              <a:rPr lang="en-US" sz="2000" dirty="0"/>
              <a:t>WCO Progress on the Development of the WCO Performance Measurement Mechanism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85ED3C-14B8-6F40-B243-8524CCEC5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5364617"/>
            <a:ext cx="2218459" cy="365125"/>
          </a:xfrm>
        </p:spPr>
        <p:txBody>
          <a:bodyPr/>
          <a:lstStyle/>
          <a:p>
            <a:r>
              <a:rPr lang="en-US" dirty="0"/>
              <a:t>Maka KHVEDELIDZE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0A856C-BED1-4F45-B05A-8D366E3CE8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" y="5729742"/>
            <a:ext cx="1730086" cy="296985"/>
          </a:xfrm>
        </p:spPr>
        <p:txBody>
          <a:bodyPr/>
          <a:lstStyle/>
          <a:p>
            <a:r>
              <a:rPr lang="en-US" sz="1200" dirty="0"/>
              <a:t>Technical Officer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8AEA8E5-F411-5645-82F2-29B9B26EEC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12127" y="5217741"/>
            <a:ext cx="5190258" cy="365125"/>
          </a:xfrm>
        </p:spPr>
        <p:txBody>
          <a:bodyPr/>
          <a:lstStyle/>
          <a:p>
            <a:pPr algn="ctr"/>
            <a:r>
              <a:rPr lang="en-GB" b="1" dirty="0"/>
              <a:t>WCO PICARD Conference</a:t>
            </a:r>
            <a:endParaRPr lang="en-U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CCA4A22-8456-7C4F-B1A8-E1FC386B02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13364" y="5808518"/>
            <a:ext cx="5501985" cy="461653"/>
          </a:xfrm>
        </p:spPr>
        <p:txBody>
          <a:bodyPr/>
          <a:lstStyle/>
          <a:p>
            <a:pPr algn="ctr"/>
            <a:r>
              <a:rPr lang="en-GB" sz="1200" dirty="0"/>
              <a:t>Online Conference </a:t>
            </a:r>
          </a:p>
          <a:p>
            <a:pPr algn="ctr"/>
            <a:r>
              <a:rPr lang="en-GB" sz="1200" dirty="0"/>
              <a:t>23-26 November 2020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F5AE27EB-FBF6-D046-A817-72F95F7DE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9F9C9D7E-A62C-AB4F-805D-1B13780151A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Kick-off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422506" y="6538913"/>
            <a:ext cx="4662487" cy="365125"/>
          </a:xfrm>
        </p:spPr>
        <p:txBody>
          <a:bodyPr/>
          <a:lstStyle/>
          <a:p>
            <a:r>
              <a:rPr lang="en-US" dirty="0"/>
              <a:t>WCO Progress on the Development of the WCO Performance Measurement Mechanism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GB" sz="2400" dirty="0"/>
              <a:t>Working Group on Performance Measurement (WGPM) established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Blip>
                <a:blip r:embed="rId3"/>
              </a:buBlip>
            </a:pPr>
            <a:r>
              <a:rPr lang="en-GB" sz="2400" dirty="0"/>
              <a:t>The WGPM to develop a WCO Performance Measurement Mechanism (PMM) for comprehensive performance measurement covering all Customs competencies</a:t>
            </a:r>
          </a:p>
          <a:p>
            <a:pPr marL="0" indent="0">
              <a:buNone/>
            </a:pPr>
            <a:endParaRPr lang="en-GB" sz="2400" dirty="0"/>
          </a:p>
          <a:p>
            <a:pPr>
              <a:buBlip>
                <a:blip r:embed="rId3"/>
              </a:buBlip>
            </a:pPr>
            <a:r>
              <a:rPr lang="en-GB" sz="2400" dirty="0"/>
              <a:t>PMM to be recognized as the leading standard for performance measurement in Customs 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702" y="1496980"/>
            <a:ext cx="1182255" cy="1182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5" y="3713059"/>
            <a:ext cx="1236718" cy="12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7711D35-E93D-FC4B-99EC-9FFD82C2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Accomplished Milestones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CFC32A-B96C-AD40-BD4F-1C7B6603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40D1B46-F7FA-034C-A6DC-0E56C0C112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55448" y="6458817"/>
            <a:ext cx="4662487" cy="365125"/>
          </a:xfrm>
        </p:spPr>
        <p:txBody>
          <a:bodyPr/>
          <a:lstStyle/>
          <a:p>
            <a:r>
              <a:rPr lang="en-US" dirty="0"/>
              <a:t>WCO Progress on the Development of the WCO Performance Measurement Mechanism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900A9B-A1A4-754F-AF5C-CD9D28EBD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Blip>
                <a:blip r:embed="rId3"/>
              </a:buBlip>
            </a:pPr>
            <a:r>
              <a:rPr lang="en-GB" sz="2200" b="1" dirty="0"/>
              <a:t>Goal,  overall objective and specific objectives </a:t>
            </a:r>
            <a:r>
              <a:rPr lang="en-GB" sz="2200" dirty="0"/>
              <a:t>of the PMM</a:t>
            </a:r>
          </a:p>
          <a:p>
            <a:pPr marL="0" indent="0">
              <a:buNone/>
            </a:pPr>
            <a:endParaRPr lang="en-US" sz="2200" dirty="0"/>
          </a:p>
          <a:p>
            <a:pPr>
              <a:buBlip>
                <a:blip r:embed="rId3"/>
              </a:buBlip>
            </a:pPr>
            <a:r>
              <a:rPr lang="en-GB" sz="2200" dirty="0"/>
              <a:t> </a:t>
            </a:r>
            <a:r>
              <a:rPr lang="en-GB" sz="2200" b="1" dirty="0"/>
              <a:t>Work-plan</a:t>
            </a:r>
            <a:r>
              <a:rPr lang="en-GB" sz="2200" dirty="0"/>
              <a:t> </a:t>
            </a:r>
          </a:p>
          <a:p>
            <a:pPr marL="0" indent="0">
              <a:buNone/>
            </a:pPr>
            <a:endParaRPr lang="en-GB" sz="2200" b="1" dirty="0"/>
          </a:p>
          <a:p>
            <a:pPr>
              <a:buBlip>
                <a:blip r:embed="rId3"/>
              </a:buBlip>
            </a:pPr>
            <a:r>
              <a:rPr lang="en-GB" sz="2200" b="1" dirty="0"/>
              <a:t>PMM dimensions of performance</a:t>
            </a:r>
            <a:r>
              <a:rPr lang="en-GB" sz="2200" dirty="0"/>
              <a:t> and their relevant </a:t>
            </a:r>
            <a:r>
              <a:rPr lang="en-GB" sz="2200" b="1" dirty="0"/>
              <a:t>expected outcomes </a:t>
            </a:r>
            <a:r>
              <a:rPr lang="en-GB" sz="2200" dirty="0"/>
              <a:t>(basis for further discussions)</a:t>
            </a:r>
            <a:r>
              <a:rPr lang="en-GB" sz="2200" b="1" dirty="0"/>
              <a:t> </a:t>
            </a:r>
          </a:p>
          <a:p>
            <a:pPr marL="0" indent="0">
              <a:buNone/>
            </a:pPr>
            <a:endParaRPr lang="aa-ET" sz="2200" dirty="0"/>
          </a:p>
          <a:p>
            <a:pPr>
              <a:buBlip>
                <a:blip r:embed="rId3"/>
              </a:buBlip>
            </a:pPr>
            <a:r>
              <a:rPr lang="en-GB" sz="2200" b="1" dirty="0"/>
              <a:t>The KPIs scope and criteria</a:t>
            </a:r>
          </a:p>
          <a:p>
            <a:pPr>
              <a:buBlip>
                <a:blip r:embed="rId3"/>
              </a:buBlip>
            </a:pPr>
            <a:endParaRPr lang="aa-ET" sz="2200" dirty="0"/>
          </a:p>
          <a:p>
            <a:pPr>
              <a:buBlip>
                <a:blip r:embed="rId3"/>
              </a:buBlip>
            </a:pPr>
            <a:r>
              <a:rPr lang="en-US" sz="2200" dirty="0"/>
              <a:t>PMM dimensions and their relevant expected outcomes against the Sustainable Development Goals (</a:t>
            </a:r>
            <a:r>
              <a:rPr lang="en-US" sz="2200" b="1" dirty="0"/>
              <a:t>SDGs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endParaRPr lang="en-US" sz="2200" dirty="0"/>
          </a:p>
          <a:p>
            <a:pPr>
              <a:buBlip>
                <a:blip r:embed="rId3"/>
              </a:buBlip>
            </a:pPr>
            <a:r>
              <a:rPr lang="en-US" sz="2200" b="1" dirty="0"/>
              <a:t>Main WCO tools </a:t>
            </a:r>
            <a:r>
              <a:rPr lang="en-US" sz="2200" dirty="0"/>
              <a:t>to be assessed under the WCO PMM </a:t>
            </a:r>
            <a:endParaRPr lang="aa-ET" sz="22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aa-ET" dirty="0"/>
          </a:p>
          <a:p>
            <a:pPr>
              <a:buBlip>
                <a:blip r:embed="rId3"/>
              </a:buBlip>
            </a:pPr>
            <a:endParaRPr lang="en-GB" sz="1800" dirty="0"/>
          </a:p>
          <a:p>
            <a:pPr>
              <a:buBlip>
                <a:blip r:embed="rId3"/>
              </a:buBlip>
            </a:pPr>
            <a:endParaRPr lang="en-GB" sz="1800" dirty="0"/>
          </a:p>
          <a:p>
            <a:pPr>
              <a:buBlip>
                <a:blip r:embed="rId3"/>
              </a:buBlip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0394A2-5B6E-9F46-8B86-320A21A5D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35" y="1402926"/>
            <a:ext cx="481221" cy="4812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D212CE-2C62-4448-8133-F5785393C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52" y="2059907"/>
            <a:ext cx="481221" cy="481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D07180-780C-D449-BC6F-40141A4AC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54" y="5184171"/>
            <a:ext cx="481221" cy="4812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91D3FF4-62DE-4843-ADD7-B52D3A30E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03" y="3571892"/>
            <a:ext cx="481221" cy="4812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4133558-4AE7-2242-9A98-79269F3C8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38" y="4306638"/>
            <a:ext cx="481221" cy="4812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B7A5A0C-6BA6-8245-8793-2B0CF6AB9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21" y="2724548"/>
            <a:ext cx="481221" cy="4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Milestones to be accomplished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561942" y="6356350"/>
            <a:ext cx="4662487" cy="365125"/>
          </a:xfrm>
        </p:spPr>
        <p:txBody>
          <a:bodyPr/>
          <a:lstStyle/>
          <a:p>
            <a:r>
              <a:rPr lang="en-US" dirty="0"/>
              <a:t>WCO Progress on the Development of the WCO Performance Measurement Mechanism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011936"/>
            <a:ext cx="7886700" cy="53794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b="1" i="1" dirty="0"/>
          </a:p>
          <a:p>
            <a:pPr>
              <a:buBlip>
                <a:blip r:embed="rId3"/>
              </a:buBlip>
            </a:pPr>
            <a:r>
              <a:rPr lang="aa-ET" sz="2000" b="1" dirty="0"/>
              <a:t>set of the KPIs </a:t>
            </a:r>
            <a:r>
              <a:rPr lang="aa-ET" sz="2000" dirty="0"/>
              <a:t>for </a:t>
            </a:r>
            <a:r>
              <a:rPr lang="en-US" sz="2000" dirty="0"/>
              <a:t>the </a:t>
            </a:r>
            <a:r>
              <a:rPr lang="aa-ET" sz="2000" dirty="0"/>
              <a:t>common dimensions of performance including a </a:t>
            </a:r>
            <a:r>
              <a:rPr lang="aa-ET" sz="2000" b="1" dirty="0"/>
              <a:t>sub-set of KPIs </a:t>
            </a:r>
            <a:r>
              <a:rPr lang="aa-ET" sz="2000" dirty="0"/>
              <a:t>measuring the application of the relevant Main WCO tools and instruments</a:t>
            </a:r>
          </a:p>
          <a:p>
            <a:pPr marL="0" indent="0">
              <a:buNone/>
            </a:pPr>
            <a:endParaRPr lang="aa-ET" sz="2000" dirty="0"/>
          </a:p>
          <a:p>
            <a:pPr>
              <a:buBlip>
                <a:blip r:embed="rId3"/>
              </a:buBlip>
            </a:pPr>
            <a:r>
              <a:rPr lang="aa-ET" sz="2000" b="1" dirty="0" smtClean="0"/>
              <a:t>disclosure</a:t>
            </a:r>
            <a:r>
              <a:rPr lang="en-US" sz="2000" b="1" dirty="0" smtClean="0"/>
              <a:t> policy</a:t>
            </a:r>
          </a:p>
          <a:p>
            <a:pPr marL="0" indent="0">
              <a:buNone/>
            </a:pPr>
            <a:endParaRPr lang="aa-ET" sz="2000" b="1" dirty="0"/>
          </a:p>
          <a:p>
            <a:pPr>
              <a:buBlip>
                <a:blip r:embed="rId3"/>
              </a:buBlip>
            </a:pPr>
            <a:r>
              <a:rPr lang="aa-ET" sz="2000" b="1" dirty="0"/>
              <a:t>ownership </a:t>
            </a:r>
            <a:r>
              <a:rPr lang="aa-ET" sz="2000" dirty="0" smtClean="0"/>
              <a:t>scope</a:t>
            </a:r>
            <a:r>
              <a:rPr lang="en-US" sz="2000" dirty="0" smtClean="0"/>
              <a:t> (who should carry </a:t>
            </a:r>
            <a:r>
              <a:rPr lang="en-US" sz="2000" dirty="0" smtClean="0"/>
              <a:t>out </a:t>
            </a:r>
            <a:r>
              <a:rPr lang="en-US" sz="2000" dirty="0" smtClean="0"/>
              <a:t>the assessment)</a:t>
            </a:r>
            <a:endParaRPr lang="aa-ET" sz="2000" dirty="0"/>
          </a:p>
          <a:p>
            <a:pPr marL="0" indent="0">
              <a:buNone/>
            </a:pPr>
            <a:endParaRPr lang="aa-ET" sz="2000" dirty="0">
              <a:solidFill>
                <a:srgbClr val="FF00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000" dirty="0"/>
              <a:t>assessment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aa-ET" sz="2000" b="1" dirty="0" smtClean="0"/>
              <a:t>cycle </a:t>
            </a:r>
            <a:r>
              <a:rPr lang="aa-ET" sz="2000" dirty="0"/>
              <a:t>(frequency and </a:t>
            </a:r>
            <a:r>
              <a:rPr lang="aa-ET" sz="2000" dirty="0" smtClean="0"/>
              <a:t>sequence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buNone/>
            </a:pPr>
            <a:endParaRPr lang="aa-ET" sz="2000" dirty="0"/>
          </a:p>
          <a:p>
            <a:pPr>
              <a:buBlip>
                <a:blip r:embed="rId3"/>
              </a:buBlip>
            </a:pPr>
            <a:r>
              <a:rPr lang="aa-ET" sz="2000" b="1" dirty="0"/>
              <a:t>data collection </a:t>
            </a:r>
            <a:r>
              <a:rPr lang="aa-ET" sz="2000" dirty="0"/>
              <a:t>platform</a:t>
            </a:r>
          </a:p>
          <a:p>
            <a:pPr marL="0" indent="0">
              <a:buNone/>
            </a:pPr>
            <a:endParaRPr lang="aa-ET" sz="2000" dirty="0"/>
          </a:p>
          <a:p>
            <a:pPr>
              <a:buBlip>
                <a:blip r:embed="rId3"/>
              </a:buBlip>
            </a:pPr>
            <a:r>
              <a:rPr lang="en-US" sz="2000" b="1" dirty="0"/>
              <a:t>Pilot</a:t>
            </a:r>
            <a:endParaRPr lang="aa-ET" sz="2000" b="1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8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ED4852C-0274-6449-830D-B532D706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B49BB87-580F-2941-946E-1AC2ECE18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Maka KHVEDELIDZE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06B07B5-BF8B-4D4E-884E-9430C823A8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Technical Officer </a:t>
            </a:r>
          </a:p>
          <a:p>
            <a:endParaRPr lang="en-US" dirty="0"/>
          </a:p>
          <a:p>
            <a:r>
              <a:rPr lang="fr-BE" dirty="0"/>
              <a:t>E-mail:</a:t>
            </a:r>
            <a:r>
              <a:rPr lang="fr-BE" u="sng" dirty="0">
                <a:hlinkClick r:id="rId2"/>
              </a:rPr>
              <a:t>maka.khvedelidze@wcoomd.org</a:t>
            </a:r>
            <a:r>
              <a:rPr lang="fr-BE" u="sng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7CE01C-C01A-F24D-A7FD-4EABE9309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CO Title slide">
  <a:themeElements>
    <a:clrScheme name="WCO">
      <a:dk1>
        <a:srgbClr val="0082C3"/>
      </a:dk1>
      <a:lt1>
        <a:srgbClr val="FFFFFF"/>
      </a:lt1>
      <a:dk2>
        <a:srgbClr val="575756"/>
      </a:dk2>
      <a:lt2>
        <a:srgbClr val="D0D0D0"/>
      </a:lt2>
      <a:accent1>
        <a:srgbClr val="009FE3"/>
      </a:accent1>
      <a:accent2>
        <a:srgbClr val="009E92"/>
      </a:accent2>
      <a:accent3>
        <a:srgbClr val="0059A7"/>
      </a:accent3>
      <a:accent4>
        <a:srgbClr val="E83844"/>
      </a:accent4>
      <a:accent5>
        <a:srgbClr val="AA2485"/>
      </a:accent5>
      <a:accent6>
        <a:srgbClr val="EB6109"/>
      </a:accent6>
      <a:hlink>
        <a:srgbClr val="009FE3"/>
      </a:hlink>
      <a:folHlink>
        <a:srgbClr val="AA248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5_WCO_UK" id="{499CC7DC-62DA-EE4E-BB76-F1CE3F232C62}" vid="{611A4FAB-B838-3541-BD62-B5EF20A08B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Progress</Template>
  <TotalTime>177</TotalTime>
  <Words>227</Words>
  <Application>Microsoft Office PowerPoint</Application>
  <PresentationFormat>On-screen Show (4:3)</PresentationFormat>
  <Paragraphs>59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WCO Title slide</vt:lpstr>
      <vt:lpstr>PowerPoint Presentation</vt:lpstr>
      <vt:lpstr>Kick-off  </vt:lpstr>
      <vt:lpstr>Accomplished Milestones </vt:lpstr>
      <vt:lpstr>Milestones to be accomplished  </vt:lpstr>
      <vt:lpstr>Thank You </vt:lpstr>
    </vt:vector>
  </TitlesOfParts>
  <Company>WCO-OMD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Maka KHVEDELIDZE</dc:creator>
  <cp:lastModifiedBy>Maka KHVEDELIDZE</cp:lastModifiedBy>
  <cp:revision>28</cp:revision>
  <dcterms:created xsi:type="dcterms:W3CDTF">2020-08-06T10:01:42Z</dcterms:created>
  <dcterms:modified xsi:type="dcterms:W3CDTF">2020-11-03T14:24:21Z</dcterms:modified>
</cp:coreProperties>
</file>