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3"/>
  </p:sldMasterIdLst>
  <p:notesMasterIdLst>
    <p:notesMasterId r:id="rId6"/>
  </p:notesMasterIdLst>
  <p:handoutMasterIdLst>
    <p:handoutMasterId r:id="rId7"/>
  </p:handoutMasterIdLst>
  <p:sldIdLst>
    <p:sldId id="274" r:id="rId4"/>
    <p:sldId id="27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0" autoAdjust="0"/>
    <p:restoredTop sz="94645" autoAdjust="0"/>
  </p:normalViewPr>
  <p:slideViewPr>
    <p:cSldViewPr showGuides="1">
      <p:cViewPr varScale="1">
        <p:scale>
          <a:sx n="62" d="100"/>
          <a:sy n="62" d="100"/>
        </p:scale>
        <p:origin x="1264" y="56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ee Besanson" userId="52317e64-a3fb-4bb8-a075-488316d18a05" providerId="ADAL" clId="{D2C2CBC8-C5B2-492C-BDCE-240FCFEB8902}"/>
    <pc:docChg chg="modSld">
      <pc:chgData name="Renee Besanson" userId="52317e64-a3fb-4bb8-a075-488316d18a05" providerId="ADAL" clId="{D2C2CBC8-C5B2-492C-BDCE-240FCFEB8902}" dt="2022-11-16T14:00:33.232" v="0" actId="20577"/>
      <pc:docMkLst>
        <pc:docMk/>
      </pc:docMkLst>
      <pc:sldChg chg="modSp mod">
        <pc:chgData name="Renee Besanson" userId="52317e64-a3fb-4bb8-a075-488316d18a05" providerId="ADAL" clId="{D2C2CBC8-C5B2-492C-BDCE-240FCFEB8902}" dt="2022-11-16T14:00:33.232" v="0" actId="20577"/>
        <pc:sldMkLst>
          <pc:docMk/>
          <pc:sldMk cId="2072820290" sldId="271"/>
        </pc:sldMkLst>
        <pc:spChg chg="mod">
          <ac:chgData name="Renee Besanson" userId="52317e64-a3fb-4bb8-a075-488316d18a05" providerId="ADAL" clId="{D2C2CBC8-C5B2-492C-BDCE-240FCFEB8902}" dt="2022-11-16T14:00:33.232" v="0" actId="20577"/>
          <ac:spMkLst>
            <pc:docMk/>
            <pc:sldMk cId="2072820290" sldId="271"/>
            <ac:spMk id="3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11/16/2022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add briefer names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0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6" y="4049486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5" y="4790048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1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69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11/16/2022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Follow the general guidance to include the information requested.</a:t>
            </a:r>
          </a:p>
          <a:p>
            <a:r>
              <a:rPr lang="en-US" dirty="0"/>
              <a:t>Provide a concise and informative summary of your proposal interest and capabilities, and teaming needs.</a:t>
            </a:r>
          </a:p>
          <a:p>
            <a:r>
              <a:rPr lang="en-US" dirty="0"/>
              <a:t>Unclassified, non-proprietary information only.</a:t>
            </a:r>
          </a:p>
          <a:p>
            <a:r>
              <a:rPr lang="en-US" dirty="0"/>
              <a:t>Only one slide will be presented, no transitions, no videos or audio.</a:t>
            </a:r>
          </a:p>
          <a:p>
            <a:r>
              <a:rPr lang="en-US" dirty="0"/>
              <a:t>Please submit in landscape PDF.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Guidance for Proposers Day Slide</a:t>
            </a:r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225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/>
              <a:t>Name of the PI, Institution, Team</a:t>
            </a:r>
          </a:p>
        </p:txBody>
      </p:sp>
      <p:cxnSp>
        <p:nvCxnSpPr>
          <p:cNvPr id="23" name="Straight Connector 22"/>
          <p:cNvCxnSpPr>
            <a:stCxn id="32" idx="1"/>
          </p:cNvCxnSpPr>
          <p:nvPr/>
        </p:nvCxnSpPr>
        <p:spPr bwMode="auto">
          <a:xfrm>
            <a:off x="4573588" y="3724639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81000" y="3581400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31800" y="3643626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Overview and Capabilities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3788" y="83671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013" y="3962400"/>
            <a:ext cx="434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Detail your strength area(s):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Non-invasive devices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Pre-hospital trauma care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Autonomous devices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Algorithm development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Existing team members and partners</a:t>
            </a:r>
            <a:endParaRPr lang="en-US" sz="8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Relevant experience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Institutional assets and core facilities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en-US" sz="1200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4648201" y="160255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Abstract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Describe clearly (no jargon) what the team is trying to achieve.</a:t>
            </a:r>
          </a:p>
          <a:p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Succinctly describe and/or illustrate your proposed approaches </a:t>
            </a:r>
            <a:r>
              <a:rPr lang="en-US" sz="1200"/>
              <a:t>to DTC</a:t>
            </a:r>
            <a:r>
              <a:rPr lang="en-US" sz="1200" dirty="0"/>
              <a:t>, where you can contribute, and the technical challenges that must be overcome.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 the upper right box, indicate which domain your project addresses; Primary Triage, Secondary Triage or Both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3588" y="3570750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333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Contact Information – Email Address – Phone Number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152399" y="1337698"/>
            <a:ext cx="444976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Graphical Abstract/Illustration (if applicable)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Provide a graphical depiction that summarizes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The specific problem(s) you are trying to solve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Your project objective(s)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Your approach, highlighting existing team strengths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Images should be clear, uncluttered, and visible from a distance. Concise supporting text and labels are acceptable.</a:t>
            </a:r>
          </a:p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93139" y="3634894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Needs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45012" y="39698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For which technical challenges are you seeking collaborators?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remaining expertise do you need?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research facilities and capabilities do you need?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1D72B2-2B7D-4AB6-8799-C44F34161FFF}"/>
              </a:ext>
            </a:extLst>
          </p:cNvPr>
          <p:cNvSpPr/>
          <p:nvPr/>
        </p:nvSpPr>
        <p:spPr>
          <a:xfrm>
            <a:off x="7810500" y="942233"/>
            <a:ext cx="1130130" cy="612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9FC06-549D-48A1-A464-1B875E95B94E}"/>
              </a:ext>
            </a:extLst>
          </p:cNvPr>
          <p:cNvSpPr txBox="1"/>
          <p:nvPr/>
        </p:nvSpPr>
        <p:spPr>
          <a:xfrm>
            <a:off x="7423065" y="91435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F251DDDDF0F46B5A983E8643F3F58" ma:contentTypeVersion="28" ma:contentTypeDescription="Create a new document." ma:contentTypeScope="" ma:versionID="394d0641887a8aaefd202db2e34898db">
  <xsd:schema xmlns:xsd="http://www.w3.org/2001/XMLSchema" xmlns:xs="http://www.w3.org/2001/XMLSchema" xmlns:p="http://schemas.microsoft.com/office/2006/metadata/properties" xmlns:ns1="http://schemas.microsoft.com/sharepoint/v3" xmlns:ns2="42655cf0-883e-4682-a403-969b94ed1edd" xmlns:ns3="128370cc-bd2a-4047-8216-29ed62e35cf3" targetNamespace="http://schemas.microsoft.com/office/2006/metadata/properties" ma:root="true" ma:fieldsID="dab5566c288d2397bceabdbb566eb74f" ns1:_="" ns2:_="" ns3:_="">
    <xsd:import namespace="http://schemas.microsoft.com/sharepoint/v3"/>
    <xsd:import namespace="42655cf0-883e-4682-a403-969b94ed1edd"/>
    <xsd:import namespace="128370cc-bd2a-4047-8216-29ed62e35cf3"/>
    <xsd:element name="properties">
      <xsd:complexType>
        <xsd:sequence>
          <xsd:element name="documentManagement">
            <xsd:complexType>
              <xsd:all>
                <xsd:element ref="ns2:ContainsCDI_x002f_CUI_x003f_"/>
                <xsd:element ref="ns2:ContainsPII_x003f_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g4ps" minOccurs="0"/>
                <xsd:element ref="ns2:a182edb1-7d7e-4f17-a535-69504cf3832fCountryOrRegion" minOccurs="0"/>
                <xsd:element ref="ns2:a182edb1-7d7e-4f17-a535-69504cf3832fState" minOccurs="0"/>
                <xsd:element ref="ns2:a182edb1-7d7e-4f17-a535-69504cf3832fCity" minOccurs="0"/>
                <xsd:element ref="ns2:a182edb1-7d7e-4f17-a535-69504cf3832fPostalCode" minOccurs="0"/>
                <xsd:element ref="ns2:a182edb1-7d7e-4f17-a535-69504cf3832fStreet" minOccurs="0"/>
                <xsd:element ref="ns2:a182edb1-7d7e-4f17-a535-69504cf3832fGeoLoc" minOccurs="0"/>
                <xsd:element ref="ns2:a182edb1-7d7e-4f17-a535-69504cf3832fDispName" minOccurs="0"/>
                <xsd:element ref="ns3:SharedWithUsers" minOccurs="0"/>
                <xsd:element ref="ns3:SharedWithDetails" minOccurs="0"/>
                <xsd:element ref="ns2:jny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55cf0-883e-4682-a403-969b94ed1edd" elementFormDefault="qualified">
    <xsd:import namespace="http://schemas.microsoft.com/office/2006/documentManagement/types"/>
    <xsd:import namespace="http://schemas.microsoft.com/office/infopath/2007/PartnerControls"/>
    <xsd:element name="ContainsCDI_x002f_CUI_x003f_" ma:index="8" ma:displayName="Contains CDI/CUI?" ma:default="0" ma:format="Dropdown" ma:indexed="true" ma:internalName="ContainsCDI_x002f_CUI_x003f_">
      <xsd:simpleType>
        <xsd:restriction base="dms:Boolean"/>
      </xsd:simpleType>
    </xsd:element>
    <xsd:element name="ContainsPII_x003f_" ma:index="9" ma:displayName="Contains PII?" ma:default="0" ma:format="Dropdown" ma:indexed="true" ma:internalName="ContainsPII_x003f_">
      <xsd:simpleType>
        <xsd:restriction base="dms:Boolea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g4ps" ma:index="18" nillable="true" ma:displayName="Location" ma:internalName="g4ps">
      <xsd:simpleType>
        <xsd:restriction base="dms:Unknown"/>
      </xsd:simpleType>
    </xsd:element>
    <xsd:element name="a182edb1-7d7e-4f17-a535-69504cf3832fCountryOrRegion" ma:index="19" nillable="true" ma:displayName="Location: Country/Region" ma:internalName="CountryOrRegion" ma:readOnly="true">
      <xsd:simpleType>
        <xsd:restriction base="dms:Text"/>
      </xsd:simpleType>
    </xsd:element>
    <xsd:element name="a182edb1-7d7e-4f17-a535-69504cf3832fState" ma:index="20" nillable="true" ma:displayName="Location: State" ma:internalName="State" ma:readOnly="true">
      <xsd:simpleType>
        <xsd:restriction base="dms:Text"/>
      </xsd:simpleType>
    </xsd:element>
    <xsd:element name="a182edb1-7d7e-4f17-a535-69504cf3832fCity" ma:index="21" nillable="true" ma:displayName="Location: City" ma:internalName="City" ma:readOnly="true">
      <xsd:simpleType>
        <xsd:restriction base="dms:Text"/>
      </xsd:simpleType>
    </xsd:element>
    <xsd:element name="a182edb1-7d7e-4f17-a535-69504cf3832fPostalCode" ma:index="22" nillable="true" ma:displayName="Location: Postal Code" ma:internalName="PostalCode" ma:readOnly="true">
      <xsd:simpleType>
        <xsd:restriction base="dms:Text"/>
      </xsd:simpleType>
    </xsd:element>
    <xsd:element name="a182edb1-7d7e-4f17-a535-69504cf3832fStreet" ma:index="23" nillable="true" ma:displayName="Location: Street" ma:internalName="Street" ma:readOnly="true">
      <xsd:simpleType>
        <xsd:restriction base="dms:Text"/>
      </xsd:simpleType>
    </xsd:element>
    <xsd:element name="a182edb1-7d7e-4f17-a535-69504cf3832fGeoLoc" ma:index="24" nillable="true" ma:displayName="Location: Coordinates" ma:internalName="GeoLoc" ma:readOnly="true">
      <xsd:simpleType>
        <xsd:restriction base="dms:Unknown"/>
      </xsd:simpleType>
    </xsd:element>
    <xsd:element name="a182edb1-7d7e-4f17-a535-69504cf3832fDispName" ma:index="25" nillable="true" ma:displayName="Location: Name" ma:internalName="DispName" ma:readOnly="true">
      <xsd:simpleType>
        <xsd:restriction base="dms:Text"/>
      </xsd:simpleType>
    </xsd:element>
    <xsd:element name="jnys" ma:index="28" nillable="true" ma:displayName="Person or Group" ma:list="UserInfo" ma:internalName="jny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3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3" nillable="true" ma:taxonomy="true" ma:internalName="lcf76f155ced4ddcb4097134ff3c332f" ma:taxonomyFieldName="MediaServiceImageTags" ma:displayName="Image Tags" ma:readOnly="false" ma:fieldId="{5cf76f15-5ced-4ddc-b409-7134ff3c332f}" ma:taxonomyMulti="true" ma:sspId="d7164fe5-5b97-4a9d-90e3-0c064213b6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370cc-bd2a-4047-8216-29ed62e35cf3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4" nillable="true" ma:displayName="Taxonomy Catch All Column" ma:hidden="true" ma:list="{f7375d76-e668-4f89-b197-4e0e13d9cc63}" ma:internalName="TaxCatchAll" ma:showField="CatchAllData" ma:web="128370cc-bd2a-4047-8216-29ed62e35c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7A669A-DD00-4833-8735-04A5591FDB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9E337F-8BF6-47C8-9031-DE0203114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655cf0-883e-4682-a403-969b94ed1edd"/>
    <ds:schemaRef ds:uri="128370cc-bd2a-4047-8216-29ed62e35c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752</TotalTime>
  <Words>259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Guidance for Proposers Day Slide</vt:lpstr>
      <vt:lpstr>Name of the PI, Institution, Team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Renee Besanson</cp:lastModifiedBy>
  <cp:revision>74</cp:revision>
  <cp:lastPrinted>2016-09-19T14:29:23Z</cp:lastPrinted>
  <dcterms:created xsi:type="dcterms:W3CDTF">2013-01-17T20:00:46Z</dcterms:created>
  <dcterms:modified xsi:type="dcterms:W3CDTF">2022-11-16T14:00:37Z</dcterms:modified>
</cp:coreProperties>
</file>