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7"/>
  </p:notesMasterIdLst>
  <p:handoutMasterIdLst>
    <p:handoutMasterId r:id="rId8"/>
  </p:handoutMasterIdLst>
  <p:sldIdLst>
    <p:sldId id="274" r:id="rId5"/>
    <p:sldId id="27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0" autoAdjust="0"/>
    <p:restoredTop sz="94645" autoAdjust="0"/>
  </p:normalViewPr>
  <p:slideViewPr>
    <p:cSldViewPr showGuides="1">
      <p:cViewPr varScale="1">
        <p:scale>
          <a:sx n="62" d="100"/>
          <a:sy n="62" d="100"/>
        </p:scale>
        <p:origin x="1264" y="56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310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1/6/2021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89535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2625" y="1456511"/>
            <a:ext cx="7772400" cy="457200"/>
          </a:xfrm>
        </p:spPr>
        <p:txBody>
          <a:bodyPr anchor="b" anchorCtr="0"/>
          <a:lstStyle>
            <a:lvl1pPr algn="ctr">
              <a:defRPr sz="2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add briefer names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19796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80" y="5226161"/>
            <a:ext cx="1241441" cy="749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75646" y="4049486"/>
            <a:ext cx="6393425" cy="720221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“Briefing prepared for”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740025" y="4790048"/>
            <a:ext cx="3657599" cy="322825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4986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8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352798"/>
            <a:ext cx="7772400" cy="465138"/>
          </a:xfrm>
        </p:spPr>
        <p:txBody>
          <a:bodyPr/>
          <a:lstStyle>
            <a:lvl1pPr algn="ctr"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419100" y="1143000"/>
            <a:ext cx="8305800" cy="5334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729431" y="3525877"/>
            <a:ext cx="17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www.darpa.mil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82" y="2531269"/>
            <a:ext cx="1770360" cy="10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8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6550026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430" y="6553200"/>
            <a:ext cx="762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622424" y="152400"/>
            <a:ext cx="7140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1/6/2021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2" r:id="rId3"/>
    <p:sldLayoutId id="2147483721" r:id="rId4"/>
    <p:sldLayoutId id="2147483723" r:id="rId5"/>
    <p:sldLayoutId id="2147483731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1</a:t>
            </a:fld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Follow the general guidance to include the information requested.</a:t>
            </a:r>
          </a:p>
          <a:p>
            <a:r>
              <a:rPr lang="en-US" dirty="0"/>
              <a:t>DARPA strongly encourages establishing teams to address both technical objectives/phases to ensure the expertise and capabilities necessary to meet program goals.</a:t>
            </a:r>
          </a:p>
          <a:p>
            <a:r>
              <a:rPr lang="en-US" dirty="0"/>
              <a:t>Provide a concise and informative summary of your proposal interest.</a:t>
            </a:r>
          </a:p>
          <a:p>
            <a:r>
              <a:rPr lang="en-US" dirty="0"/>
              <a:t>Unclassified information only.</a:t>
            </a:r>
          </a:p>
          <a:p>
            <a:r>
              <a:rPr lang="en-US" dirty="0"/>
              <a:t>Only one slide will be presented.</a:t>
            </a:r>
          </a:p>
          <a:p>
            <a:r>
              <a:rPr lang="en-US" dirty="0"/>
              <a:t>Please submit in MS PowerPoint (preferred) or equivalent file format.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Guidance for Proposers Day Slide</a:t>
            </a:r>
          </a:p>
        </p:txBody>
      </p:sp>
    </p:spTree>
    <p:extLst>
      <p:ext uri="{BB962C8B-B14F-4D97-AF65-F5344CB8AC3E}">
        <p14:creationId xmlns:p14="http://schemas.microsoft.com/office/powerpoint/2010/main" val="1197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3225" y="151418"/>
            <a:ext cx="7140575" cy="612648"/>
          </a:xfrm>
        </p:spPr>
        <p:txBody>
          <a:bodyPr>
            <a:normAutofit/>
          </a:bodyPr>
          <a:lstStyle/>
          <a:p>
            <a:r>
              <a:rPr lang="en-US" dirty="0"/>
              <a:t>Name of the PI, Institution, Team</a:t>
            </a:r>
          </a:p>
        </p:txBody>
      </p:sp>
      <p:cxnSp>
        <p:nvCxnSpPr>
          <p:cNvPr id="23" name="Straight Connector 22"/>
          <p:cNvCxnSpPr>
            <a:stCxn id="32" idx="1"/>
          </p:cNvCxnSpPr>
          <p:nvPr/>
        </p:nvCxnSpPr>
        <p:spPr bwMode="auto">
          <a:xfrm>
            <a:off x="4573588" y="3724639"/>
            <a:ext cx="0" cy="2830165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381000" y="3581400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18642" y="3589453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Overview and Objectives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3788" y="836711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Project Overview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013" y="39624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Existing team members and partners </a:t>
            </a:r>
            <a:r>
              <a:rPr lang="en-US" sz="800" dirty="0"/>
              <a:t>(Please highlight expertise relevant to Invisible Headlights goals).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Relevant experience (major accomplishments, publications, etc.)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Institutional assets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For which technical challenges are you seeking collaborators?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19600" y="1441123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Describe clearly (no jargon) what the team is trying to achieve.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Succinctly describe and/or illustrate your proposed approaches to the ENVision technical areas where you can contribute and the technical challenges that must be overcome.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73588" y="3570750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Impact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87094" y="3881735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is the anticipated impact of the team’s success (in terms of technique AND capability)?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Include a list of potential applications enabled by this technology.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unique metrics and milestones will the team aim to achieve?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How will the team pursue transition of this technology?</a:t>
            </a: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333500" y="6550026"/>
            <a:ext cx="6477000" cy="298450"/>
          </a:xfrm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Contact Information – Email Address – Phone Number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02430" y="6553200"/>
            <a:ext cx="762000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2</a:t>
            </a:fld>
            <a:endParaRPr lang="en-US" sz="1000" dirty="0"/>
          </a:p>
        </p:txBody>
      </p:sp>
      <p:sp>
        <p:nvSpPr>
          <p:cNvPr id="2" name="Rectangle 1"/>
          <p:cNvSpPr/>
          <p:nvPr/>
        </p:nvSpPr>
        <p:spPr>
          <a:xfrm>
            <a:off x="115094" y="17335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INSERT TEAM ILLUSTRATION HERE</a:t>
            </a:r>
          </a:p>
          <a:p>
            <a:pPr algn="ctr"/>
            <a:r>
              <a:rPr lang="en-US" dirty="0"/>
              <a:t>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20728202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F251DDDDF0F46B5A983E8643F3F58" ma:contentTypeVersion="23" ma:contentTypeDescription="Create a new document." ma:contentTypeScope="" ma:versionID="2f4b936c87695134a1db88a12f7868b2">
  <xsd:schema xmlns:xsd="http://www.w3.org/2001/XMLSchema" xmlns:xs="http://www.w3.org/2001/XMLSchema" xmlns:p="http://schemas.microsoft.com/office/2006/metadata/properties" xmlns:ns1="http://schemas.microsoft.com/sharepoint/v3" xmlns:ns2="42655cf0-883e-4682-a403-969b94ed1edd" xmlns:ns3="128370cc-bd2a-4047-8216-29ed62e35cf3" targetNamespace="http://schemas.microsoft.com/office/2006/metadata/properties" ma:root="true" ma:fieldsID="53715949d74e3a229da20b056c404999" ns1:_="" ns2:_="" ns3:_="">
    <xsd:import namespace="http://schemas.microsoft.com/sharepoint/v3"/>
    <xsd:import namespace="42655cf0-883e-4682-a403-969b94ed1edd"/>
    <xsd:import namespace="128370cc-bd2a-4047-8216-29ed62e35cf3"/>
    <xsd:element name="properties">
      <xsd:complexType>
        <xsd:sequence>
          <xsd:element name="documentManagement">
            <xsd:complexType>
              <xsd:all>
                <xsd:element ref="ns2:ContainsCDI_x002f_CUI_x003f_"/>
                <xsd:element ref="ns2:ContainsPII_x003f_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g4ps" minOccurs="0"/>
                <xsd:element ref="ns2:a182edb1-7d7e-4f17-a535-69504cf3832fCountryOrRegion" minOccurs="0"/>
                <xsd:element ref="ns2:a182edb1-7d7e-4f17-a535-69504cf3832fState" minOccurs="0"/>
                <xsd:element ref="ns2:a182edb1-7d7e-4f17-a535-69504cf3832fCity" minOccurs="0"/>
                <xsd:element ref="ns2:a182edb1-7d7e-4f17-a535-69504cf3832fPostalCode" minOccurs="0"/>
                <xsd:element ref="ns2:a182edb1-7d7e-4f17-a535-69504cf3832fStreet" minOccurs="0"/>
                <xsd:element ref="ns2:a182edb1-7d7e-4f17-a535-69504cf3832fGeoLoc" minOccurs="0"/>
                <xsd:element ref="ns2:a182edb1-7d7e-4f17-a535-69504cf3832fDispName" minOccurs="0"/>
                <xsd:element ref="ns3:SharedWithUsers" minOccurs="0"/>
                <xsd:element ref="ns3:SharedWithDetails" minOccurs="0"/>
                <xsd:element ref="ns2:jny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55cf0-883e-4682-a403-969b94ed1edd" elementFormDefault="qualified">
    <xsd:import namespace="http://schemas.microsoft.com/office/2006/documentManagement/types"/>
    <xsd:import namespace="http://schemas.microsoft.com/office/infopath/2007/PartnerControls"/>
    <xsd:element name="ContainsCDI_x002f_CUI_x003f_" ma:index="8" ma:displayName="Contains CDI/CUI?" ma:default="0" ma:format="Dropdown" ma:indexed="true" ma:internalName="ContainsCDI_x002f_CUI_x003f_">
      <xsd:simpleType>
        <xsd:restriction base="dms:Boolean"/>
      </xsd:simpleType>
    </xsd:element>
    <xsd:element name="ContainsPII_x003f_" ma:index="9" ma:displayName="Contains PII?" ma:default="0" ma:format="Dropdown" ma:indexed="true" ma:internalName="ContainsPII_x003f_">
      <xsd:simpleType>
        <xsd:restriction base="dms:Boolean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g4ps" ma:index="18" nillable="true" ma:displayName="Location" ma:internalName="g4ps">
      <xsd:simpleType>
        <xsd:restriction base="dms:Unknown"/>
      </xsd:simpleType>
    </xsd:element>
    <xsd:element name="a182edb1-7d7e-4f17-a535-69504cf3832fCountryOrRegion" ma:index="19" nillable="true" ma:displayName="Location: Country/Region" ma:internalName="CountryOrRegion" ma:readOnly="true">
      <xsd:simpleType>
        <xsd:restriction base="dms:Text"/>
      </xsd:simpleType>
    </xsd:element>
    <xsd:element name="a182edb1-7d7e-4f17-a535-69504cf3832fState" ma:index="20" nillable="true" ma:displayName="Location: State" ma:internalName="State" ma:readOnly="true">
      <xsd:simpleType>
        <xsd:restriction base="dms:Text"/>
      </xsd:simpleType>
    </xsd:element>
    <xsd:element name="a182edb1-7d7e-4f17-a535-69504cf3832fCity" ma:index="21" nillable="true" ma:displayName="Location: City" ma:internalName="City" ma:readOnly="true">
      <xsd:simpleType>
        <xsd:restriction base="dms:Text"/>
      </xsd:simpleType>
    </xsd:element>
    <xsd:element name="a182edb1-7d7e-4f17-a535-69504cf3832fPostalCode" ma:index="22" nillable="true" ma:displayName="Location: Postal Code" ma:internalName="PostalCode" ma:readOnly="true">
      <xsd:simpleType>
        <xsd:restriction base="dms:Text"/>
      </xsd:simpleType>
    </xsd:element>
    <xsd:element name="a182edb1-7d7e-4f17-a535-69504cf3832fStreet" ma:index="23" nillable="true" ma:displayName="Location: Street" ma:internalName="Street" ma:readOnly="true">
      <xsd:simpleType>
        <xsd:restriction base="dms:Text"/>
      </xsd:simpleType>
    </xsd:element>
    <xsd:element name="a182edb1-7d7e-4f17-a535-69504cf3832fGeoLoc" ma:index="24" nillable="true" ma:displayName="Location: Coordinates" ma:internalName="GeoLoc" ma:readOnly="true">
      <xsd:simpleType>
        <xsd:restriction base="dms:Unknown"/>
      </xsd:simpleType>
    </xsd:element>
    <xsd:element name="a182edb1-7d7e-4f17-a535-69504cf3832fDispName" ma:index="25" nillable="true" ma:displayName="Location: Name" ma:internalName="DispName" ma:readOnly="true">
      <xsd:simpleType>
        <xsd:restriction base="dms:Text"/>
      </xsd:simpleType>
    </xsd:element>
    <xsd:element name="jnys" ma:index="28" nillable="true" ma:displayName="Person or Group" ma:list="UserInfo" ma:internalName="jnys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370cc-bd2a-4047-8216-29ed62e35cf3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g4ps xmlns="42655cf0-883e-4682-a403-969b94ed1edd" xsi:nil="true"/>
    <jnys xmlns="42655cf0-883e-4682-a403-969b94ed1edd">
      <UserInfo>
        <DisplayName/>
        <AccountId xsi:nil="true"/>
        <AccountType/>
      </UserInfo>
    </jnys>
    <_ip_UnifiedCompliancePolicyProperties xmlns="http://schemas.microsoft.com/sharepoint/v3" xsi:nil="true"/>
    <ContainsCDI_x002f_CUI_x003f_ xmlns="42655cf0-883e-4682-a403-969b94ed1edd">false</ContainsCDI_x002f_CUI_x003f_>
    <ContainsPII_x003f_ xmlns="42655cf0-883e-4682-a403-969b94ed1edd">false</ContainsPII_x003f_>
  </documentManagement>
</p:properties>
</file>

<file path=customXml/itemProps1.xml><?xml version="1.0" encoding="utf-8"?>
<ds:datastoreItem xmlns:ds="http://schemas.openxmlformats.org/officeDocument/2006/customXml" ds:itemID="{BEBE4D11-DA24-462B-81DE-4B9B2E6591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3CAC58-6313-4A13-98AA-F58D8D8B12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655cf0-883e-4682-a403-969b94ed1edd"/>
    <ds:schemaRef ds:uri="128370cc-bd2a-4047-8216-29ed62e35c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EB110B-ACD1-453F-A226-8806CC9CBE3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2655cf0-883e-4682-a403-969b94ed1ed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737</TotalTime>
  <Words>234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blank</vt:lpstr>
      <vt:lpstr>Guidance for Proposers Day Slide</vt:lpstr>
      <vt:lpstr>Name of the PI, Institution, Team</vt:lpstr>
    </vt:vector>
  </TitlesOfParts>
  <Company>Wyle Information Systems - DARPA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Tsu-Hsi (contr-mto)</dc:creator>
  <cp:lastModifiedBy>Nicole Roames</cp:lastModifiedBy>
  <cp:revision>69</cp:revision>
  <cp:lastPrinted>2016-09-19T14:29:23Z</cp:lastPrinted>
  <dcterms:created xsi:type="dcterms:W3CDTF">2013-01-17T20:00:46Z</dcterms:created>
  <dcterms:modified xsi:type="dcterms:W3CDTF">2021-01-06T21:03:53Z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0x010100DE5F251DDDDF0F46B5A983E8643F3F58</vt:lpwstr>
  </property>
</Properties>
</file>