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7"/>
  </p:notesMasterIdLst>
  <p:handoutMasterIdLst>
    <p:handoutMasterId r:id="rId8"/>
  </p:handoutMasterIdLst>
  <p:sldIdLst>
    <p:sldId id="274" r:id="rId5"/>
    <p:sldId id="27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B4B41-72D8-4475-B54E-C1542848A3E2}" v="1" dt="2021-04-05T13:58:26.1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0" autoAdjust="0"/>
    <p:restoredTop sz="94645" autoAdjust="0"/>
  </p:normalViewPr>
  <p:slideViewPr>
    <p:cSldViewPr showGuides="1">
      <p:cViewPr varScale="1">
        <p:scale>
          <a:sx n="62" d="100"/>
          <a:sy n="62" d="100"/>
        </p:scale>
        <p:origin x="668" y="56"/>
      </p:cViewPr>
      <p:guideLst>
        <p:guide orient="horz" pos="2162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ee Besanson" userId="52317e64-a3fb-4bb8-a075-488316d18a05" providerId="ADAL" clId="{B78B4B41-72D8-4475-B54E-C1542848A3E2}"/>
    <pc:docChg chg="modSld modMainMaster modNotesMaster">
      <pc:chgData name="Renee Besanson" userId="52317e64-a3fb-4bb8-a075-488316d18a05" providerId="ADAL" clId="{B78B4B41-72D8-4475-B54E-C1542848A3E2}" dt="2021-04-05T13:58:26.183" v="0"/>
      <pc:docMkLst>
        <pc:docMk/>
      </pc:docMkLst>
      <pc:sldChg chg="modSp">
        <pc:chgData name="Renee Besanson" userId="52317e64-a3fb-4bb8-a075-488316d18a05" providerId="ADAL" clId="{B78B4B41-72D8-4475-B54E-C1542848A3E2}" dt="2021-04-05T13:58:26.183" v="0"/>
        <pc:sldMkLst>
          <pc:docMk/>
          <pc:sldMk cId="2072820290" sldId="271"/>
        </pc:sldMkLst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2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5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15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16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25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26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30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31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32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k cId="2072820290" sldId="271"/>
            <ac:spMk id="33" creationId="{00000000-0000-0000-0000-000000000000}"/>
          </ac:spMkLst>
        </pc:spChg>
        <pc:cxnChg chg="mod">
          <ac:chgData name="Renee Besanson" userId="52317e64-a3fb-4bb8-a075-488316d18a05" providerId="ADAL" clId="{B78B4B41-72D8-4475-B54E-C1542848A3E2}" dt="2021-04-05T13:58:26.183" v="0"/>
          <ac:cxnSpMkLst>
            <pc:docMk/>
            <pc:sldMk cId="2072820290" sldId="271"/>
            <ac:cxnSpMk id="23" creationId="{00000000-0000-0000-0000-000000000000}"/>
          </ac:cxnSpMkLst>
        </pc:cxnChg>
        <pc:cxnChg chg="mod">
          <ac:chgData name="Renee Besanson" userId="52317e64-a3fb-4bb8-a075-488316d18a05" providerId="ADAL" clId="{B78B4B41-72D8-4475-B54E-C1542848A3E2}" dt="2021-04-05T13:58:26.183" v="0"/>
          <ac:cxnSpMkLst>
            <pc:docMk/>
            <pc:sldMk cId="2072820290" sldId="271"/>
            <ac:cxnSpMk id="24" creationId="{00000000-0000-0000-0000-000000000000}"/>
          </ac:cxnSpMkLst>
        </pc:cxnChg>
      </pc:sldChg>
      <pc:sldMasterChg chg="modSp modSldLayout">
        <pc:chgData name="Renee Besanson" userId="52317e64-a3fb-4bb8-a075-488316d18a05" providerId="ADAL" clId="{B78B4B41-72D8-4475-B54E-C1542848A3E2}" dt="2021-04-05T13:58:26.183" v="0"/>
        <pc:sldMasterMkLst>
          <pc:docMk/>
          <pc:sldMasterMk cId="0" sldId="2147483664"/>
        </pc:sldMasterMkLst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asterMk cId="0" sldId="2147483664"/>
            <ac:spMk id="2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asterMk cId="0" sldId="2147483664"/>
            <ac:spMk id="10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asterMk cId="0" sldId="2147483664"/>
            <ac:spMk id="11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asterMk cId="0" sldId="2147483664"/>
            <ac:spMk id="12" creationId="{00000000-0000-0000-0000-000000000000}"/>
          </ac:spMkLst>
        </pc:spChg>
        <pc:spChg chg="mod">
          <ac:chgData name="Renee Besanson" userId="52317e64-a3fb-4bb8-a075-488316d18a05" providerId="ADAL" clId="{B78B4B41-72D8-4475-B54E-C1542848A3E2}" dt="2021-04-05T13:58:26.183" v="0"/>
          <ac:spMkLst>
            <pc:docMk/>
            <pc:sldMasterMk cId="0" sldId="2147483664"/>
            <ac:spMk id="13" creationId="{00000000-0000-0000-0000-000000000000}"/>
          </ac:spMkLst>
        </pc:spChg>
        <pc:sldLayoutChg chg="modSp">
          <pc:chgData name="Renee Besanson" userId="52317e64-a3fb-4bb8-a075-488316d18a05" providerId="ADAL" clId="{B78B4B41-72D8-4475-B54E-C1542848A3E2}" dt="2021-04-05T13:58:26.183" v="0"/>
          <pc:sldLayoutMkLst>
            <pc:docMk/>
            <pc:sldMasterMk cId="0" sldId="2147483664"/>
            <pc:sldLayoutMk cId="3498614769" sldId="2147483718"/>
          </pc:sldLayoutMkLst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498614769" sldId="2147483718"/>
              <ac:spMk id="5" creationId="{00000000-0000-0000-0000-000000000000}"/>
            </ac:spMkLst>
          </pc:spChg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498614769" sldId="2147483718"/>
              <ac:spMk id="6" creationId="{00000000-0000-0000-0000-000000000000}"/>
            </ac:spMkLst>
          </pc:spChg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498614769" sldId="2147483718"/>
              <ac:spMk id="9" creationId="{00000000-0000-0000-0000-000000000000}"/>
            </ac:spMkLst>
          </pc:spChg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498614769" sldId="2147483718"/>
              <ac:spMk id="11" creationId="{00000000-0000-0000-0000-000000000000}"/>
            </ac:spMkLst>
          </pc:spChg>
          <pc:picChg chg="mod">
            <ac:chgData name="Renee Besanson" userId="52317e64-a3fb-4bb8-a075-488316d18a05" providerId="ADAL" clId="{B78B4B41-72D8-4475-B54E-C1542848A3E2}" dt="2021-04-05T13:58:26.183" v="0"/>
            <ac:picMkLst>
              <pc:docMk/>
              <pc:sldMasterMk cId="0" sldId="2147483664"/>
              <pc:sldLayoutMk cId="3498614769" sldId="2147483718"/>
              <ac:picMk id="8" creationId="{00000000-0000-0000-0000-000000000000}"/>
            </ac:picMkLst>
          </pc:picChg>
          <pc:cxnChg chg="mod">
            <ac:chgData name="Renee Besanson" userId="52317e64-a3fb-4bb8-a075-488316d18a05" providerId="ADAL" clId="{B78B4B41-72D8-4475-B54E-C1542848A3E2}" dt="2021-04-05T13:58:26.183" v="0"/>
            <ac:cxnSpMkLst>
              <pc:docMk/>
              <pc:sldMasterMk cId="0" sldId="2147483664"/>
              <pc:sldLayoutMk cId="3498614769" sldId="2147483718"/>
              <ac:cxnSpMk id="7" creationId="{00000000-0000-0000-0000-000000000000}"/>
            </ac:cxnSpMkLst>
          </pc:cxnChg>
        </pc:sldLayoutChg>
        <pc:sldLayoutChg chg="modSp">
          <pc:chgData name="Renee Besanson" userId="52317e64-a3fb-4bb8-a075-488316d18a05" providerId="ADAL" clId="{B78B4B41-72D8-4475-B54E-C1542848A3E2}" dt="2021-04-05T13:58:26.183" v="0"/>
          <pc:sldLayoutMkLst>
            <pc:docMk/>
            <pc:sldMasterMk cId="0" sldId="2147483664"/>
            <pc:sldLayoutMk cId="4253680848" sldId="2147483719"/>
          </pc:sldLayoutMkLst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4253680848" sldId="2147483719"/>
              <ac:spMk id="5" creationId="{00000000-0000-0000-0000-000000000000}"/>
            </ac:spMkLst>
          </pc:spChg>
          <pc:picChg chg="mod">
            <ac:chgData name="Renee Besanson" userId="52317e64-a3fb-4bb8-a075-488316d18a05" providerId="ADAL" clId="{B78B4B41-72D8-4475-B54E-C1542848A3E2}" dt="2021-04-05T13:58:26.183" v="0"/>
            <ac:picMkLst>
              <pc:docMk/>
              <pc:sldMasterMk cId="0" sldId="2147483664"/>
              <pc:sldLayoutMk cId="4253680848" sldId="2147483719"/>
              <ac:picMk id="8" creationId="{00000000-0000-0000-0000-000000000000}"/>
            </ac:picMkLst>
          </pc:picChg>
          <pc:cxnChg chg="mod">
            <ac:chgData name="Renee Besanson" userId="52317e64-a3fb-4bb8-a075-488316d18a05" providerId="ADAL" clId="{B78B4B41-72D8-4475-B54E-C1542848A3E2}" dt="2021-04-05T13:58:26.183" v="0"/>
            <ac:cxnSpMkLst>
              <pc:docMk/>
              <pc:sldMasterMk cId="0" sldId="2147483664"/>
              <pc:sldLayoutMk cId="4253680848" sldId="2147483719"/>
              <ac:cxnSpMk id="6" creationId="{00000000-0000-0000-0000-000000000000}"/>
            </ac:cxnSpMkLst>
          </pc:cxnChg>
        </pc:sldLayoutChg>
        <pc:sldLayoutChg chg="modSp">
          <pc:chgData name="Renee Besanson" userId="52317e64-a3fb-4bb8-a075-488316d18a05" providerId="ADAL" clId="{B78B4B41-72D8-4475-B54E-C1542848A3E2}" dt="2021-04-05T13:58:26.183" v="0"/>
          <pc:sldLayoutMkLst>
            <pc:docMk/>
            <pc:sldMasterMk cId="0" sldId="2147483664"/>
            <pc:sldLayoutMk cId="3871907259" sldId="2147483721"/>
          </pc:sldLayoutMkLst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871907259" sldId="2147483721"/>
              <ac:spMk id="5" creationId="{00000000-0000-0000-0000-000000000000}"/>
            </ac:spMkLst>
          </pc:spChg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871907259" sldId="2147483721"/>
              <ac:spMk id="6" creationId="{00000000-0000-0000-0000-000000000000}"/>
            </ac:spMkLst>
          </pc:spChg>
          <pc:cxnChg chg="mod">
            <ac:chgData name="Renee Besanson" userId="52317e64-a3fb-4bb8-a075-488316d18a05" providerId="ADAL" clId="{B78B4B41-72D8-4475-B54E-C1542848A3E2}" dt="2021-04-05T13:58:26.183" v="0"/>
            <ac:cxnSpMkLst>
              <pc:docMk/>
              <pc:sldMasterMk cId="0" sldId="2147483664"/>
              <pc:sldLayoutMk cId="3871907259" sldId="2147483721"/>
              <ac:cxnSpMk id="7" creationId="{00000000-0000-0000-0000-000000000000}"/>
            </ac:cxnSpMkLst>
          </pc:cxnChg>
        </pc:sldLayoutChg>
        <pc:sldLayoutChg chg="modSp">
          <pc:chgData name="Renee Besanson" userId="52317e64-a3fb-4bb8-a075-488316d18a05" providerId="ADAL" clId="{B78B4B41-72D8-4475-B54E-C1542848A3E2}" dt="2021-04-05T13:58:26.183" v="0"/>
          <pc:sldLayoutMkLst>
            <pc:docMk/>
            <pc:sldMasterMk cId="0" sldId="2147483664"/>
            <pc:sldLayoutMk cId="3234112957" sldId="2147483722"/>
          </pc:sldLayoutMkLst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234112957" sldId="2147483722"/>
              <ac:spMk id="5" creationId="{00000000-0000-0000-0000-000000000000}"/>
            </ac:spMkLst>
          </pc:spChg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3234112957" sldId="2147483722"/>
              <ac:spMk id="8" creationId="{00000000-0000-0000-0000-000000000000}"/>
            </ac:spMkLst>
          </pc:spChg>
          <pc:picChg chg="mod">
            <ac:chgData name="Renee Besanson" userId="52317e64-a3fb-4bb8-a075-488316d18a05" providerId="ADAL" clId="{B78B4B41-72D8-4475-B54E-C1542848A3E2}" dt="2021-04-05T13:58:26.183" v="0"/>
            <ac:picMkLst>
              <pc:docMk/>
              <pc:sldMasterMk cId="0" sldId="2147483664"/>
              <pc:sldLayoutMk cId="3234112957" sldId="2147483722"/>
              <ac:picMk id="9" creationId="{00000000-0000-0000-0000-000000000000}"/>
            </ac:picMkLst>
          </pc:picChg>
          <pc:cxnChg chg="mod">
            <ac:chgData name="Renee Besanson" userId="52317e64-a3fb-4bb8-a075-488316d18a05" providerId="ADAL" clId="{B78B4B41-72D8-4475-B54E-C1542848A3E2}" dt="2021-04-05T13:58:26.183" v="0"/>
            <ac:cxnSpMkLst>
              <pc:docMk/>
              <pc:sldMasterMk cId="0" sldId="2147483664"/>
              <pc:sldLayoutMk cId="3234112957" sldId="2147483722"/>
              <ac:cxnSpMk id="6" creationId="{00000000-0000-0000-0000-000000000000}"/>
            </ac:cxnSpMkLst>
          </pc:cxnChg>
        </pc:sldLayoutChg>
        <pc:sldLayoutChg chg="modSp">
          <pc:chgData name="Renee Besanson" userId="52317e64-a3fb-4bb8-a075-488316d18a05" providerId="ADAL" clId="{B78B4B41-72D8-4475-B54E-C1542848A3E2}" dt="2021-04-05T13:58:26.183" v="0"/>
          <pc:sldLayoutMkLst>
            <pc:docMk/>
            <pc:sldMasterMk cId="0" sldId="2147483664"/>
            <pc:sldLayoutMk cId="1311463112" sldId="2147483723"/>
          </pc:sldLayoutMkLst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1311463112" sldId="2147483723"/>
              <ac:spMk id="7" creationId="{00000000-0000-0000-0000-000000000000}"/>
            </ac:spMkLst>
          </pc:spChg>
          <pc:picChg chg="mod">
            <ac:chgData name="Renee Besanson" userId="52317e64-a3fb-4bb8-a075-488316d18a05" providerId="ADAL" clId="{B78B4B41-72D8-4475-B54E-C1542848A3E2}" dt="2021-04-05T13:58:26.183" v="0"/>
            <ac:picMkLst>
              <pc:docMk/>
              <pc:sldMasterMk cId="0" sldId="2147483664"/>
              <pc:sldLayoutMk cId="1311463112" sldId="2147483723"/>
              <ac:picMk id="8" creationId="{00000000-0000-0000-0000-000000000000}"/>
            </ac:picMkLst>
          </pc:picChg>
          <pc:cxnChg chg="mod">
            <ac:chgData name="Renee Besanson" userId="52317e64-a3fb-4bb8-a075-488316d18a05" providerId="ADAL" clId="{B78B4B41-72D8-4475-B54E-C1542848A3E2}" dt="2021-04-05T13:58:26.183" v="0"/>
            <ac:cxnSpMkLst>
              <pc:docMk/>
              <pc:sldMasterMk cId="0" sldId="2147483664"/>
              <pc:sldLayoutMk cId="1311463112" sldId="2147483723"/>
              <ac:cxnSpMk id="6" creationId="{00000000-0000-0000-0000-000000000000}"/>
            </ac:cxnSpMkLst>
          </pc:cxnChg>
        </pc:sldLayoutChg>
        <pc:sldLayoutChg chg="modSp">
          <pc:chgData name="Renee Besanson" userId="52317e64-a3fb-4bb8-a075-488316d18a05" providerId="ADAL" clId="{B78B4B41-72D8-4475-B54E-C1542848A3E2}" dt="2021-04-05T13:58:26.183" v="0"/>
          <pc:sldLayoutMkLst>
            <pc:docMk/>
            <pc:sldMasterMk cId="0" sldId="2147483664"/>
            <pc:sldLayoutMk cId="431281635" sldId="2147483731"/>
          </pc:sldLayoutMkLst>
          <pc:spChg chg="mod">
            <ac:chgData name="Renee Besanson" userId="52317e64-a3fb-4bb8-a075-488316d18a05" providerId="ADAL" clId="{B78B4B41-72D8-4475-B54E-C1542848A3E2}" dt="2021-04-05T13:58:26.183" v="0"/>
            <ac:spMkLst>
              <pc:docMk/>
              <pc:sldMasterMk cId="0" sldId="2147483664"/>
              <pc:sldLayoutMk cId="431281635" sldId="2147483731"/>
              <ac:spMk id="5" creationId="{00000000-0000-0000-0000-000000000000}"/>
            </ac:spMkLst>
          </pc:spChg>
          <pc:picChg chg="mod">
            <ac:chgData name="Renee Besanson" userId="52317e64-a3fb-4bb8-a075-488316d18a05" providerId="ADAL" clId="{B78B4B41-72D8-4475-B54E-C1542848A3E2}" dt="2021-04-05T13:58:26.183" v="0"/>
            <ac:picMkLst>
              <pc:docMk/>
              <pc:sldMasterMk cId="0" sldId="2147483664"/>
              <pc:sldLayoutMk cId="431281635" sldId="2147483731"/>
              <ac:picMk id="6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4/5/2021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89535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0167" y="1456511"/>
            <a:ext cx="103632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2057400"/>
            <a:ext cx="85344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add briefer names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508000" y="1979616"/>
            <a:ext cx="11176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374" y="5226161"/>
            <a:ext cx="1655255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834195" y="4049487"/>
            <a:ext cx="8524567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653367" y="4790049"/>
            <a:ext cx="48767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508000" y="3198816"/>
            <a:ext cx="11176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2" y="130208"/>
            <a:ext cx="1447251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508000" y="3198816"/>
            <a:ext cx="11176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3352798"/>
            <a:ext cx="103632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2" y="130208"/>
            <a:ext cx="1447251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558800" y="1143000"/>
            <a:ext cx="110744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163234" y="151418"/>
            <a:ext cx="9520767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508000" y="840102"/>
            <a:ext cx="11176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508000" y="840102"/>
            <a:ext cx="11176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2" y="130208"/>
            <a:ext cx="1447251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163234" y="151418"/>
            <a:ext cx="9520767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972575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243" y="2531270"/>
            <a:ext cx="236048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219200"/>
            <a:ext cx="11176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8000" y="6550026"/>
            <a:ext cx="8636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03240" y="6553200"/>
            <a:ext cx="1016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2163233" y="152400"/>
            <a:ext cx="952076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4/5/2021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Follow the general guidance to include the information requested.</a:t>
            </a:r>
          </a:p>
          <a:p>
            <a:r>
              <a:rPr lang="en-US" dirty="0"/>
              <a:t>DARPA strongly encourages establishing teams to address both technical objectives/phases to ensure the expertise and capabilities necessary to meet program goals.</a:t>
            </a:r>
          </a:p>
          <a:p>
            <a:r>
              <a:rPr lang="en-US" dirty="0"/>
              <a:t>Provide a concise and informative summary of your proposal interest.</a:t>
            </a:r>
          </a:p>
          <a:p>
            <a:r>
              <a:rPr lang="en-US" dirty="0"/>
              <a:t>Unclassified information only.</a:t>
            </a:r>
          </a:p>
          <a:p>
            <a:r>
              <a:rPr lang="en-US" dirty="0"/>
              <a:t>Only one slide will be presented.</a:t>
            </a:r>
          </a:p>
          <a:p>
            <a:r>
              <a:rPr lang="en-US" dirty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Guidance for Proposers Day Slide</a:t>
            </a:r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27226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/>
              <a:t>Name of the PI, Institution, Team</a:t>
            </a:r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6097588" y="3724640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1905000" y="35814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2042643" y="3589454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Teaming Overview and Objectives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7788" y="836712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5013" y="3962401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Existing team members and partners </a:t>
            </a:r>
            <a:r>
              <a:rPr lang="en-US" sz="800" dirty="0"/>
              <a:t>(Please highlight expertise relevant to Invisible Headlights goals).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Relevant experience (major accomplishments, publications, etc.)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Institutional assets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43600" y="1441124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Describe clearly (no jargon) what the team is trying to achieve.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to the Invisible Headlights technical areas where you can contribute and the technical challenges that must be overcome.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7588" y="357075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Impact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11094" y="3881736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is the anticipated impact of the team’s success (in terms of technique AND capability)?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unique metrics and milestones 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How will the team pursue transition of this technology?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57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tx1"/>
                </a:solidFill>
              </a:rPr>
              <a:t>Contact Information – Email Address – Phone Number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626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1639094" y="17335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INSERT TEAM ILLUSTRATION HERE</a:t>
            </a:r>
          </a:p>
          <a:p>
            <a:pPr algn="ctr"/>
            <a:r>
              <a:rPr lang="en-US" dirty="0"/>
              <a:t>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g4ps xmlns="42655cf0-883e-4682-a403-969b94ed1edd" xsi:nil="true"/>
    <jnys xmlns="42655cf0-883e-4682-a403-969b94ed1edd">
      <UserInfo>
        <DisplayName/>
        <AccountId xsi:nil="true"/>
        <AccountType/>
      </UserInfo>
    </jnys>
    <_ip_UnifiedCompliancePolicyProperties xmlns="http://schemas.microsoft.com/sharepoint/v3" xsi:nil="true"/>
    <ContainsCDI_x002f_CUI_x003f_ xmlns="42655cf0-883e-4682-a403-969b94ed1edd">false</ContainsCDI_x002f_CUI_x003f_>
    <ContainsPII_x003f_ xmlns="42655cf0-883e-4682-a403-969b94ed1edd">false</ContainsPII_x003f_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F251DDDDF0F46B5A983E8643F3F58" ma:contentTypeVersion="23" ma:contentTypeDescription="Create a new document." ma:contentTypeScope="" ma:versionID="2f4b936c87695134a1db88a12f7868b2">
  <xsd:schema xmlns:xsd="http://www.w3.org/2001/XMLSchema" xmlns:xs="http://www.w3.org/2001/XMLSchema" xmlns:p="http://schemas.microsoft.com/office/2006/metadata/properties" xmlns:ns1="http://schemas.microsoft.com/sharepoint/v3" xmlns:ns2="42655cf0-883e-4682-a403-969b94ed1edd" xmlns:ns3="128370cc-bd2a-4047-8216-29ed62e35cf3" targetNamespace="http://schemas.microsoft.com/office/2006/metadata/properties" ma:root="true" ma:fieldsID="53715949d74e3a229da20b056c404999" ns1:_="" ns2:_="" ns3:_="">
    <xsd:import namespace="http://schemas.microsoft.com/sharepoint/v3"/>
    <xsd:import namespace="42655cf0-883e-4682-a403-969b94ed1edd"/>
    <xsd:import namespace="128370cc-bd2a-4047-8216-29ed62e35cf3"/>
    <xsd:element name="properties">
      <xsd:complexType>
        <xsd:sequence>
          <xsd:element name="documentManagement">
            <xsd:complexType>
              <xsd:all>
                <xsd:element ref="ns2:ContainsCDI_x002f_CUI_x003f_"/>
                <xsd:element ref="ns2:ContainsPII_x003f_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g4ps" minOccurs="0"/>
                <xsd:element ref="ns2:a182edb1-7d7e-4f17-a535-69504cf3832fCountryOrRegion" minOccurs="0"/>
                <xsd:element ref="ns2:a182edb1-7d7e-4f17-a535-69504cf3832fState" minOccurs="0"/>
                <xsd:element ref="ns2:a182edb1-7d7e-4f17-a535-69504cf3832fCity" minOccurs="0"/>
                <xsd:element ref="ns2:a182edb1-7d7e-4f17-a535-69504cf3832fPostalCode" minOccurs="0"/>
                <xsd:element ref="ns2:a182edb1-7d7e-4f17-a535-69504cf3832fStreet" minOccurs="0"/>
                <xsd:element ref="ns2:a182edb1-7d7e-4f17-a535-69504cf3832fGeoLoc" minOccurs="0"/>
                <xsd:element ref="ns2:a182edb1-7d7e-4f17-a535-69504cf3832fDispName" minOccurs="0"/>
                <xsd:element ref="ns3:SharedWithUsers" minOccurs="0"/>
                <xsd:element ref="ns3:SharedWithDetails" minOccurs="0"/>
                <xsd:element ref="ns2:jny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55cf0-883e-4682-a403-969b94ed1edd" elementFormDefault="qualified">
    <xsd:import namespace="http://schemas.microsoft.com/office/2006/documentManagement/types"/>
    <xsd:import namespace="http://schemas.microsoft.com/office/infopath/2007/PartnerControls"/>
    <xsd:element name="ContainsCDI_x002f_CUI_x003f_" ma:index="8" ma:displayName="Contains CDI/CUI?" ma:default="0" ma:format="Dropdown" ma:indexed="true" ma:internalName="ContainsCDI_x002f_CUI_x003f_">
      <xsd:simpleType>
        <xsd:restriction base="dms:Boolean"/>
      </xsd:simpleType>
    </xsd:element>
    <xsd:element name="ContainsPII_x003f_" ma:index="9" ma:displayName="Contains PII?" ma:default="0" ma:format="Dropdown" ma:indexed="true" ma:internalName="ContainsPII_x003f_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g4ps" ma:index="18" nillable="true" ma:displayName="Location" ma:internalName="g4ps">
      <xsd:simpleType>
        <xsd:restriction base="dms:Unknown"/>
      </xsd:simpleType>
    </xsd:element>
    <xsd:element name="a182edb1-7d7e-4f17-a535-69504cf3832fCountryOrRegion" ma:index="19" nillable="true" ma:displayName="Location: Country/Region" ma:internalName="CountryOrRegion" ma:readOnly="true">
      <xsd:simpleType>
        <xsd:restriction base="dms:Text"/>
      </xsd:simpleType>
    </xsd:element>
    <xsd:element name="a182edb1-7d7e-4f17-a535-69504cf3832fState" ma:index="20" nillable="true" ma:displayName="Location: State" ma:internalName="State" ma:readOnly="true">
      <xsd:simpleType>
        <xsd:restriction base="dms:Text"/>
      </xsd:simpleType>
    </xsd:element>
    <xsd:element name="a182edb1-7d7e-4f17-a535-69504cf3832fCity" ma:index="21" nillable="true" ma:displayName="Location: City" ma:internalName="City" ma:readOnly="true">
      <xsd:simpleType>
        <xsd:restriction base="dms:Text"/>
      </xsd:simpleType>
    </xsd:element>
    <xsd:element name="a182edb1-7d7e-4f17-a535-69504cf3832fPostalCode" ma:index="22" nillable="true" ma:displayName="Location: Postal Code" ma:internalName="PostalCode" ma:readOnly="true">
      <xsd:simpleType>
        <xsd:restriction base="dms:Text"/>
      </xsd:simpleType>
    </xsd:element>
    <xsd:element name="a182edb1-7d7e-4f17-a535-69504cf3832fStreet" ma:index="23" nillable="true" ma:displayName="Location: Street" ma:internalName="Street" ma:readOnly="true">
      <xsd:simpleType>
        <xsd:restriction base="dms:Text"/>
      </xsd:simpleType>
    </xsd:element>
    <xsd:element name="a182edb1-7d7e-4f17-a535-69504cf3832fGeoLoc" ma:index="24" nillable="true" ma:displayName="Location: Coordinates" ma:internalName="GeoLoc" ma:readOnly="true">
      <xsd:simpleType>
        <xsd:restriction base="dms:Unknown"/>
      </xsd:simpleType>
    </xsd:element>
    <xsd:element name="a182edb1-7d7e-4f17-a535-69504cf3832fDispName" ma:index="25" nillable="true" ma:displayName="Location: Name" ma:internalName="DispName" ma:readOnly="true">
      <xsd:simpleType>
        <xsd:restriction base="dms:Text"/>
      </xsd:simpleType>
    </xsd:element>
    <xsd:element name="jnys" ma:index="28" nillable="true" ma:displayName="Person or Group" ma:list="UserInfo" ma:internalName="jny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370cc-bd2a-4047-8216-29ed62e35cf3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EB110B-ACD1-453F-A226-8806CC9CBE3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2655cf0-883e-4682-a403-969b94ed1edd"/>
  </ds:schemaRefs>
</ds:datastoreItem>
</file>

<file path=customXml/itemProps2.xml><?xml version="1.0" encoding="utf-8"?>
<ds:datastoreItem xmlns:ds="http://schemas.openxmlformats.org/officeDocument/2006/customXml" ds:itemID="{BEBE4D11-DA24-462B-81DE-4B9B2E659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3CAC58-6313-4A13-98AA-F58D8D8B12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655cf0-883e-4682-a403-969b94ed1edd"/>
    <ds:schemaRef ds:uri="128370cc-bd2a-4047-8216-29ed62e35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717</TotalTime>
  <Words>235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Renee Besanson</cp:lastModifiedBy>
  <cp:revision>68</cp:revision>
  <cp:lastPrinted>2016-09-19T14:29:23Z</cp:lastPrinted>
  <dcterms:created xsi:type="dcterms:W3CDTF">2013-01-17T20:00:46Z</dcterms:created>
  <dcterms:modified xsi:type="dcterms:W3CDTF">2021-04-05T13:58:35Z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0x010100DE5F251DDDDF0F46B5A983E8643F3F58</vt:lpwstr>
  </property>
</Properties>
</file>