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4" r:id="rId1"/>
    <p:sldMasterId id="2147483696" r:id="rId2"/>
  </p:sldMasterIdLst>
  <p:notesMasterIdLst>
    <p:notesMasterId r:id="rId21"/>
  </p:notesMasterIdLst>
  <p:handoutMasterIdLst>
    <p:handoutMasterId r:id="rId22"/>
  </p:handoutMasterIdLst>
  <p:sldIdLst>
    <p:sldId id="256" r:id="rId3"/>
    <p:sldId id="361" r:id="rId4"/>
    <p:sldId id="363" r:id="rId5"/>
    <p:sldId id="379" r:id="rId6"/>
    <p:sldId id="384" r:id="rId7"/>
    <p:sldId id="385" r:id="rId8"/>
    <p:sldId id="386" r:id="rId9"/>
    <p:sldId id="388" r:id="rId10"/>
    <p:sldId id="387" r:id="rId11"/>
    <p:sldId id="389" r:id="rId12"/>
    <p:sldId id="390" r:id="rId13"/>
    <p:sldId id="391" r:id="rId14"/>
    <p:sldId id="364" r:id="rId15"/>
    <p:sldId id="392" r:id="rId16"/>
    <p:sldId id="393" r:id="rId17"/>
    <p:sldId id="394" r:id="rId18"/>
    <p:sldId id="395" r:id="rId19"/>
    <p:sldId id="396" r:id="rId20"/>
  </p:sldIdLst>
  <p:sldSz cx="9144000" cy="6858000" type="screen4x3"/>
  <p:notesSz cx="6858000" cy="9144000"/>
  <p:embeddedFontLst>
    <p:embeddedFont>
      <p:font typeface="Ancizar Serif"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onatan Sneider Rico Pinto" initials="JSRP" lastIdx="1" clrIdx="0">
    <p:extLst>
      <p:ext uri="{19B8F6BF-5375-455C-9EA6-DF929625EA0E}">
        <p15:presenceInfo xmlns:p15="http://schemas.microsoft.com/office/powerpoint/2012/main" userId="S-1-5-21-784253146-2772252502-3910306653-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5FF"/>
    <a:srgbClr val="95A5A6"/>
    <a:srgbClr val="F39C12"/>
    <a:srgbClr val="9BBB59"/>
    <a:srgbClr val="16A085"/>
    <a:srgbClr val="2980B9"/>
    <a:srgbClr val="2980BD"/>
    <a:srgbClr val="6C7885"/>
    <a:srgbClr val="E6E6E6"/>
    <a:srgbClr val="3D49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94947" autoAdjust="0"/>
  </p:normalViewPr>
  <p:slideViewPr>
    <p:cSldViewPr snapToGrid="0" snapToObjects="1">
      <p:cViewPr varScale="1">
        <p:scale>
          <a:sx n="85" d="100"/>
          <a:sy n="85" d="100"/>
        </p:scale>
        <p:origin x="14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11.xml"/><Relationship Id="rId1" Type="http://schemas.openxmlformats.org/officeDocument/2006/relationships/slide" Target="../slides/slide13.xml"/><Relationship Id="rId4"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53611-B360-423A-9195-AED64D8CCF80}"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9593C4C9-3CB5-443D-9348-6FBD6FA500E9}">
      <dgm:prSet phldrT="[Text]" custT="1"/>
      <dgm:spPr/>
      <dgm:t>
        <a:bodyPr/>
        <a:lstStyle/>
        <a:p>
          <a:r>
            <a:rPr lang="es-CO" sz="2400" b="1" i="0" noProof="0" dirty="0">
              <a:latin typeface="Arial" panose="020B0604020202020204" pitchFamily="34" charset="0"/>
              <a:ea typeface="Tahoma" panose="020B0604030504040204" pitchFamily="34" charset="0"/>
              <a:cs typeface="Arial" panose="020B0604020202020204" pitchFamily="34" charset="0"/>
            </a:rPr>
            <a:t>3.Results </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EA91F18-DB7D-412A-A4F9-4A9AC10838C1}" type="parTrans" cxnId="{AA46B6D3-AAD8-496A-918D-F3E634140C8D}">
      <dgm:prSet/>
      <dgm:spPr/>
      <dgm:t>
        <a:bodyPr/>
        <a:lstStyle/>
        <a:p>
          <a:endParaRPr lang="es-CO" sz="2800" b="1" i="0" noProof="0" dirty="0">
            <a:latin typeface="Arial" panose="020B0604020202020204" pitchFamily="34" charset="0"/>
            <a:cs typeface="Arial" panose="020B0604020202020204" pitchFamily="34" charset="0"/>
          </a:endParaRPr>
        </a:p>
      </dgm:t>
    </dgm:pt>
    <dgm:pt modelId="{C5B936A0-1D60-4201-BED1-8EF135EFDF81}" type="sibTrans" cxnId="{AA46B6D3-AAD8-496A-918D-F3E634140C8D}">
      <dgm:prSet/>
      <dgm:spPr/>
      <dgm:t>
        <a:bodyPr/>
        <a:lstStyle/>
        <a:p>
          <a:endParaRPr lang="es-CO" sz="2800" b="1" i="0" noProof="0" dirty="0">
            <a:latin typeface="Arial" panose="020B0604020202020204" pitchFamily="34" charset="0"/>
            <a:cs typeface="Arial" panose="020B0604020202020204" pitchFamily="34" charset="0"/>
          </a:endParaRPr>
        </a:p>
      </dgm:t>
    </dgm:pt>
    <dgm:pt modelId="{B2326F05-5D7F-4969-8DBD-34C56A700A30}">
      <dgm:prSet phldrT="[Text]" custT="1"/>
      <dgm:spPr/>
      <dgm:t>
        <a:bodyPr/>
        <a:lstStyle/>
        <a:p>
          <a:r>
            <a:rPr lang="es-CO" sz="2400" b="1" i="0" noProof="0" dirty="0">
              <a:latin typeface="Arial" panose="020B0604020202020204" pitchFamily="34" charset="0"/>
              <a:ea typeface="Tahoma" panose="020B0604030504040204" pitchFamily="34" charset="0"/>
              <a:cs typeface="Arial" panose="020B0604020202020204" pitchFamily="34" charset="0"/>
            </a:rPr>
            <a:t>4. Conclusions </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DFC3E4F-F1EC-45F8-A0C0-0E3D985B47CD}" type="parTrans" cxnId="{F8EF8AC7-C868-4402-AAB2-8BCBC248F432}">
      <dgm:prSet/>
      <dgm:spPr/>
      <dgm:t>
        <a:bodyPr/>
        <a:lstStyle/>
        <a:p>
          <a:endParaRPr lang="es-CO" sz="2800" b="1" i="0" noProof="0" dirty="0">
            <a:latin typeface="Arial" panose="020B0604020202020204" pitchFamily="34" charset="0"/>
            <a:cs typeface="Arial" panose="020B0604020202020204" pitchFamily="34" charset="0"/>
          </a:endParaRPr>
        </a:p>
      </dgm:t>
    </dgm:pt>
    <dgm:pt modelId="{9CD43221-12BF-4891-8616-415961EE77B1}" type="sibTrans" cxnId="{F8EF8AC7-C868-4402-AAB2-8BCBC248F432}">
      <dgm:prSet/>
      <dgm:spPr/>
      <dgm:t>
        <a:bodyPr/>
        <a:lstStyle/>
        <a:p>
          <a:endParaRPr lang="es-CO" sz="2800" b="1" i="0" noProof="0" dirty="0">
            <a:latin typeface="Arial" panose="020B0604020202020204" pitchFamily="34" charset="0"/>
            <a:cs typeface="Arial" panose="020B0604020202020204" pitchFamily="34" charset="0"/>
          </a:endParaRPr>
        </a:p>
      </dgm:t>
    </dgm:pt>
    <dgm:pt modelId="{92657A3E-7834-44E4-9854-4907C587E464}">
      <dgm:prSet phldrT="[Text]" custT="1"/>
      <dgm:spPr/>
      <dgm:t>
        <a:bodyPr/>
        <a:lstStyle/>
        <a:p>
          <a:r>
            <a:rPr lang="es-CO" sz="2400" b="1" i="0" noProof="0" dirty="0">
              <a:latin typeface="Arial" panose="020B0604020202020204" pitchFamily="34" charset="0"/>
              <a:ea typeface="Tahoma" panose="020B0604030504040204" pitchFamily="34" charset="0"/>
              <a:cs typeface="Arial" panose="020B0604020202020204" pitchFamily="34" charset="0"/>
            </a:rPr>
            <a:t>1. </a:t>
          </a:r>
          <a:r>
            <a:rPr lang="en-US" sz="2400" b="1" i="0" noProof="0" dirty="0">
              <a:latin typeface="Arial" panose="020B0604020202020204" pitchFamily="34" charset="0"/>
              <a:ea typeface="Tahoma" panose="020B0604030504040204" pitchFamily="34" charset="0"/>
              <a:cs typeface="Arial" panose="020B0604020202020204" pitchFamily="34" charset="0"/>
            </a:rPr>
            <a:t>Methodology</a:t>
          </a:r>
          <a:r>
            <a:rPr lang="es-CO" sz="2400" b="1" i="0" noProof="0" dirty="0">
              <a:latin typeface="Arial" panose="020B0604020202020204" pitchFamily="34" charset="0"/>
              <a:ea typeface="Tahoma" panose="020B0604030504040204" pitchFamily="34" charset="0"/>
              <a:cs typeface="Arial" panose="020B0604020202020204" pitchFamily="34" charset="0"/>
            </a:rPr>
            <a:t>   </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9125D68-7D4A-47B8-823F-81B7250075CC}" type="parTrans" cxnId="{9D8C62DC-7CB7-4B05-8ECF-7ADBD25CBB2F}">
      <dgm:prSet/>
      <dgm:spPr/>
      <dgm:t>
        <a:bodyPr/>
        <a:lstStyle/>
        <a:p>
          <a:endParaRPr lang="es-CO" sz="2800" b="1" i="0" noProof="0" dirty="0">
            <a:latin typeface="Arial" panose="020B0604020202020204" pitchFamily="34" charset="0"/>
            <a:cs typeface="Arial" panose="020B0604020202020204" pitchFamily="34" charset="0"/>
          </a:endParaRPr>
        </a:p>
      </dgm:t>
    </dgm:pt>
    <dgm:pt modelId="{0F0BFCBE-5E15-404D-A74C-DAB26F4E77E7}" type="sibTrans" cxnId="{9D8C62DC-7CB7-4B05-8ECF-7ADBD25CBB2F}">
      <dgm:prSet/>
      <dgm:spPr/>
      <dgm:t>
        <a:bodyPr/>
        <a:lstStyle/>
        <a:p>
          <a:endParaRPr lang="es-CO" sz="2800" b="1" i="0" noProof="0" dirty="0">
            <a:latin typeface="Arial" panose="020B0604020202020204" pitchFamily="34" charset="0"/>
            <a:cs typeface="Arial" panose="020B0604020202020204" pitchFamily="34" charset="0"/>
          </a:endParaRPr>
        </a:p>
      </dgm:t>
    </dgm:pt>
    <dgm:pt modelId="{EC2DD820-6C5F-4BE7-AAEA-3B1BD7C7653E}">
      <dgm:prSet phldrT="[Text]" custT="1"/>
      <dgm:spPr/>
      <dgm:t>
        <a:bodyPr/>
        <a:lstStyle/>
        <a:p>
          <a:r>
            <a:rPr lang="es-CO" sz="2400" b="1" i="0" noProof="0" dirty="0">
              <a:latin typeface="Arial" panose="020B0604020202020204" pitchFamily="34" charset="0"/>
              <a:ea typeface="Tahoma" panose="020B0604030504040204" pitchFamily="34" charset="0"/>
              <a:cs typeface="Arial" panose="020B0604020202020204" pitchFamily="34" charset="0"/>
            </a:rPr>
            <a:t>2. </a:t>
          </a:r>
          <a:r>
            <a:rPr lang="en-US" sz="2400" b="1" i="0" noProof="0" dirty="0">
              <a:latin typeface="Arial" panose="020B0604020202020204" pitchFamily="34" charset="0"/>
              <a:ea typeface="Tahoma" panose="020B0604030504040204" pitchFamily="34" charset="0"/>
              <a:cs typeface="Arial" panose="020B0604020202020204" pitchFamily="34" charset="0"/>
            </a:rPr>
            <a:t>Specific</a:t>
          </a:r>
          <a:r>
            <a:rPr lang="es-CO" sz="2400" b="1" i="0" noProof="0" dirty="0">
              <a:latin typeface="Arial" panose="020B0604020202020204" pitchFamily="34" charset="0"/>
              <a:ea typeface="Tahoma" panose="020B0604030504040204" pitchFamily="34" charset="0"/>
              <a:cs typeface="Arial" panose="020B0604020202020204" pitchFamily="34" charset="0"/>
            </a:rPr>
            <a:t> DEA model </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63A2E785-9365-4F5E-B976-BD2C081ECBEF}" type="parTrans" cxnId="{D2E5854E-DB5B-4011-9775-A4C16E4E8069}">
      <dgm:prSet/>
      <dgm:spPr/>
      <dgm:t>
        <a:bodyPr/>
        <a:lstStyle/>
        <a:p>
          <a:endParaRPr lang="es-CO" sz="2800" b="1" i="0" noProof="0" dirty="0">
            <a:latin typeface="Arial" panose="020B0604020202020204" pitchFamily="34" charset="0"/>
            <a:cs typeface="Arial" panose="020B0604020202020204" pitchFamily="34" charset="0"/>
          </a:endParaRPr>
        </a:p>
      </dgm:t>
    </dgm:pt>
    <dgm:pt modelId="{47991E53-1861-4865-B816-2DA0244D8C61}" type="sibTrans" cxnId="{D2E5854E-DB5B-4011-9775-A4C16E4E8069}">
      <dgm:prSet/>
      <dgm:spPr/>
      <dgm:t>
        <a:bodyPr/>
        <a:lstStyle/>
        <a:p>
          <a:endParaRPr lang="es-CO" sz="2800" b="1" i="0" noProof="0" dirty="0">
            <a:latin typeface="Arial" panose="020B0604020202020204" pitchFamily="34" charset="0"/>
            <a:cs typeface="Arial" panose="020B0604020202020204" pitchFamily="34" charset="0"/>
          </a:endParaRPr>
        </a:p>
      </dgm:t>
    </dgm:pt>
    <dgm:pt modelId="{A3E127E9-20F0-49E2-A6C1-2207AA693833}" type="pres">
      <dgm:prSet presAssocID="{23253611-B360-423A-9195-AED64D8CCF80}" presName="linear" presStyleCnt="0">
        <dgm:presLayoutVars>
          <dgm:dir/>
          <dgm:animLvl val="lvl"/>
          <dgm:resizeHandles val="exact"/>
        </dgm:presLayoutVars>
      </dgm:prSet>
      <dgm:spPr/>
    </dgm:pt>
    <dgm:pt modelId="{54AF869D-1122-4B82-9988-4C24A4531B3C}" type="pres">
      <dgm:prSet presAssocID="{92657A3E-7834-44E4-9854-4907C587E464}" presName="parentLin" presStyleCnt="0"/>
      <dgm:spPr/>
    </dgm:pt>
    <dgm:pt modelId="{BA1E64D1-DAD0-43BB-8849-EA8457F65AE6}" type="pres">
      <dgm:prSet presAssocID="{92657A3E-7834-44E4-9854-4907C587E464}" presName="parentLeftMargin" presStyleLbl="node1" presStyleIdx="0" presStyleCnt="4"/>
      <dgm:spPr/>
    </dgm:pt>
    <dgm:pt modelId="{446362B8-DC4F-4E36-830F-6B8E2BAED95F}" type="pres">
      <dgm:prSet presAssocID="{92657A3E-7834-44E4-9854-4907C587E464}" presName="parentText" presStyleLbl="node1" presStyleIdx="0" presStyleCnt="4" custScaleX="122469">
        <dgm:presLayoutVars>
          <dgm:chMax val="0"/>
          <dgm:bulletEnabled val="1"/>
        </dgm:presLayoutVars>
      </dgm:prSet>
      <dgm:spPr/>
    </dgm:pt>
    <dgm:pt modelId="{2C068102-6352-4528-96F2-64D9A814C9F6}" type="pres">
      <dgm:prSet presAssocID="{92657A3E-7834-44E4-9854-4907C587E464}" presName="negativeSpace" presStyleCnt="0"/>
      <dgm:spPr/>
    </dgm:pt>
    <dgm:pt modelId="{928BFC74-8AE6-4119-83FF-DD56EA0FEFD1}" type="pres">
      <dgm:prSet presAssocID="{92657A3E-7834-44E4-9854-4907C587E464}" presName="childText" presStyleLbl="conFgAcc1" presStyleIdx="0" presStyleCnt="4">
        <dgm:presLayoutVars>
          <dgm:bulletEnabled val="1"/>
        </dgm:presLayoutVars>
      </dgm:prSet>
      <dgm:spPr/>
    </dgm:pt>
    <dgm:pt modelId="{1E24F95C-6DA7-4144-AAF7-76A488FE3513}" type="pres">
      <dgm:prSet presAssocID="{0F0BFCBE-5E15-404D-A74C-DAB26F4E77E7}" presName="spaceBetweenRectangles" presStyleCnt="0"/>
      <dgm:spPr/>
    </dgm:pt>
    <dgm:pt modelId="{201190E6-4983-403E-BFD9-44AA047D3452}" type="pres">
      <dgm:prSet presAssocID="{EC2DD820-6C5F-4BE7-AAEA-3B1BD7C7653E}" presName="parentLin" presStyleCnt="0"/>
      <dgm:spPr/>
    </dgm:pt>
    <dgm:pt modelId="{D8F717E2-A4E3-4EFE-A027-06FB18F11B6B}" type="pres">
      <dgm:prSet presAssocID="{EC2DD820-6C5F-4BE7-AAEA-3B1BD7C7653E}" presName="parentLeftMargin" presStyleLbl="node1" presStyleIdx="0" presStyleCnt="4"/>
      <dgm:spPr/>
    </dgm:pt>
    <dgm:pt modelId="{01F950D2-81BD-4F62-9100-0C38C4E40788}" type="pres">
      <dgm:prSet presAssocID="{EC2DD820-6C5F-4BE7-AAEA-3B1BD7C7653E}" presName="parentText" presStyleLbl="node1" presStyleIdx="1" presStyleCnt="4" custScaleX="122469">
        <dgm:presLayoutVars>
          <dgm:chMax val="0"/>
          <dgm:bulletEnabled val="1"/>
        </dgm:presLayoutVars>
      </dgm:prSet>
      <dgm:spPr/>
    </dgm:pt>
    <dgm:pt modelId="{ED23D1A4-5EC8-4FE0-8F63-CD93F5ECD462}" type="pres">
      <dgm:prSet presAssocID="{EC2DD820-6C5F-4BE7-AAEA-3B1BD7C7653E}" presName="negativeSpace" presStyleCnt="0"/>
      <dgm:spPr/>
    </dgm:pt>
    <dgm:pt modelId="{A97EBB44-5652-4AAF-AFDC-D143884AA14F}" type="pres">
      <dgm:prSet presAssocID="{EC2DD820-6C5F-4BE7-AAEA-3B1BD7C7653E}" presName="childText" presStyleLbl="conFgAcc1" presStyleIdx="1" presStyleCnt="4">
        <dgm:presLayoutVars>
          <dgm:bulletEnabled val="1"/>
        </dgm:presLayoutVars>
      </dgm:prSet>
      <dgm:spPr/>
    </dgm:pt>
    <dgm:pt modelId="{F3C9372A-15EB-4069-97A2-64E1BF248D7D}" type="pres">
      <dgm:prSet presAssocID="{47991E53-1861-4865-B816-2DA0244D8C61}" presName="spaceBetweenRectangles" presStyleCnt="0"/>
      <dgm:spPr/>
    </dgm:pt>
    <dgm:pt modelId="{DCF98246-4A09-48BE-8B28-5651DDA1A03D}" type="pres">
      <dgm:prSet presAssocID="{9593C4C9-3CB5-443D-9348-6FBD6FA500E9}" presName="parentLin" presStyleCnt="0"/>
      <dgm:spPr/>
    </dgm:pt>
    <dgm:pt modelId="{8467E3A9-ADFB-4DE4-BAF4-8CEE28738A3E}" type="pres">
      <dgm:prSet presAssocID="{9593C4C9-3CB5-443D-9348-6FBD6FA500E9}" presName="parentLeftMargin" presStyleLbl="node1" presStyleIdx="1" presStyleCnt="4"/>
      <dgm:spPr/>
    </dgm:pt>
    <dgm:pt modelId="{5C2CC491-E404-4689-9CBC-BE910F3BC5C9}" type="pres">
      <dgm:prSet presAssocID="{9593C4C9-3CB5-443D-9348-6FBD6FA500E9}" presName="parentText" presStyleLbl="node1" presStyleIdx="2" presStyleCnt="4" custScaleX="122469">
        <dgm:presLayoutVars>
          <dgm:chMax val="0"/>
          <dgm:bulletEnabled val="1"/>
        </dgm:presLayoutVars>
      </dgm:prSet>
      <dgm:spPr/>
    </dgm:pt>
    <dgm:pt modelId="{5D85628F-AF71-446B-B9F1-889102E72F46}" type="pres">
      <dgm:prSet presAssocID="{9593C4C9-3CB5-443D-9348-6FBD6FA500E9}" presName="negativeSpace" presStyleCnt="0"/>
      <dgm:spPr/>
    </dgm:pt>
    <dgm:pt modelId="{0AC44E5C-43D6-4EFD-A408-D925097B1920}" type="pres">
      <dgm:prSet presAssocID="{9593C4C9-3CB5-443D-9348-6FBD6FA500E9}" presName="childText" presStyleLbl="conFgAcc1" presStyleIdx="2" presStyleCnt="4">
        <dgm:presLayoutVars>
          <dgm:bulletEnabled val="1"/>
        </dgm:presLayoutVars>
      </dgm:prSet>
      <dgm:spPr/>
    </dgm:pt>
    <dgm:pt modelId="{36B25D7E-19F6-4855-85B3-9D341A8DB341}" type="pres">
      <dgm:prSet presAssocID="{C5B936A0-1D60-4201-BED1-8EF135EFDF81}" presName="spaceBetweenRectangles" presStyleCnt="0"/>
      <dgm:spPr/>
    </dgm:pt>
    <dgm:pt modelId="{8F1DC2AB-349A-41ED-950B-B4E841E047F1}" type="pres">
      <dgm:prSet presAssocID="{B2326F05-5D7F-4969-8DBD-34C56A700A30}" presName="parentLin" presStyleCnt="0"/>
      <dgm:spPr/>
    </dgm:pt>
    <dgm:pt modelId="{C0B0D605-21B8-47DA-BF41-DB28558A6E9B}" type="pres">
      <dgm:prSet presAssocID="{B2326F05-5D7F-4969-8DBD-34C56A700A30}" presName="parentLeftMargin" presStyleLbl="node1" presStyleIdx="2" presStyleCnt="4"/>
      <dgm:spPr/>
    </dgm:pt>
    <dgm:pt modelId="{8C93B16E-1E1E-46B0-AEDF-14BACEC2A658}" type="pres">
      <dgm:prSet presAssocID="{B2326F05-5D7F-4969-8DBD-34C56A700A30}" presName="parentText" presStyleLbl="node1" presStyleIdx="3" presStyleCnt="4" custScaleX="122474">
        <dgm:presLayoutVars>
          <dgm:chMax val="0"/>
          <dgm:bulletEnabled val="1"/>
        </dgm:presLayoutVars>
      </dgm:prSet>
      <dgm:spPr/>
    </dgm:pt>
    <dgm:pt modelId="{57ECDAAD-EFBA-4EF6-B8B5-CC37B55C7F2B}" type="pres">
      <dgm:prSet presAssocID="{B2326F05-5D7F-4969-8DBD-34C56A700A30}" presName="negativeSpace" presStyleCnt="0"/>
      <dgm:spPr/>
    </dgm:pt>
    <dgm:pt modelId="{48E33BEC-F453-48CC-A95D-D49E9BAB2FA8}" type="pres">
      <dgm:prSet presAssocID="{B2326F05-5D7F-4969-8DBD-34C56A700A30}" presName="childText" presStyleLbl="conFgAcc1" presStyleIdx="3" presStyleCnt="4">
        <dgm:presLayoutVars>
          <dgm:bulletEnabled val="1"/>
        </dgm:presLayoutVars>
      </dgm:prSet>
      <dgm:spPr/>
    </dgm:pt>
  </dgm:ptLst>
  <dgm:cxnLst>
    <dgm:cxn modelId="{42D2FF0A-F51D-D243-9FF6-BDE919F0590F}" type="presOf" srcId="{EC2DD820-6C5F-4BE7-AAEA-3B1BD7C7653E}" destId="{01F950D2-81BD-4F62-9100-0C38C4E40788}" srcOrd="1" destOrd="0" presId="urn:microsoft.com/office/officeart/2005/8/layout/list1"/>
    <dgm:cxn modelId="{E1B6EA13-DCF9-284A-A509-26662B6C7B24}" type="presOf" srcId="{9593C4C9-3CB5-443D-9348-6FBD6FA500E9}" destId="{8467E3A9-ADFB-4DE4-BAF4-8CEE28738A3E}" srcOrd="0" destOrd="0" presId="urn:microsoft.com/office/officeart/2005/8/layout/list1"/>
    <dgm:cxn modelId="{92A8D723-FD2B-0D40-88CF-80FED6C3EEDB}" type="presOf" srcId="{23253611-B360-423A-9195-AED64D8CCF80}" destId="{A3E127E9-20F0-49E2-A6C1-2207AA693833}" srcOrd="0" destOrd="0" presId="urn:microsoft.com/office/officeart/2005/8/layout/list1"/>
    <dgm:cxn modelId="{E3668F6D-756F-2243-85A9-0205201C4EE8}" type="presOf" srcId="{EC2DD820-6C5F-4BE7-AAEA-3B1BD7C7653E}" destId="{D8F717E2-A4E3-4EFE-A027-06FB18F11B6B}" srcOrd="0" destOrd="0" presId="urn:microsoft.com/office/officeart/2005/8/layout/list1"/>
    <dgm:cxn modelId="{D2E5854E-DB5B-4011-9775-A4C16E4E8069}" srcId="{23253611-B360-423A-9195-AED64D8CCF80}" destId="{EC2DD820-6C5F-4BE7-AAEA-3B1BD7C7653E}" srcOrd="1" destOrd="0" parTransId="{63A2E785-9365-4F5E-B976-BD2C081ECBEF}" sibTransId="{47991E53-1861-4865-B816-2DA0244D8C61}"/>
    <dgm:cxn modelId="{1EBF1C51-9D25-854E-B121-58DE0115D5DE}" type="presOf" srcId="{92657A3E-7834-44E4-9854-4907C587E464}" destId="{446362B8-DC4F-4E36-830F-6B8E2BAED95F}" srcOrd="1" destOrd="0" presId="urn:microsoft.com/office/officeart/2005/8/layout/list1"/>
    <dgm:cxn modelId="{B840A273-2250-0D47-B0EB-41526905FF73}" type="presOf" srcId="{B2326F05-5D7F-4969-8DBD-34C56A700A30}" destId="{8C93B16E-1E1E-46B0-AEDF-14BACEC2A658}" srcOrd="1" destOrd="0" presId="urn:microsoft.com/office/officeart/2005/8/layout/list1"/>
    <dgm:cxn modelId="{BD04B353-C4DD-9840-9031-3F71D8AEF3EA}" type="presOf" srcId="{9593C4C9-3CB5-443D-9348-6FBD6FA500E9}" destId="{5C2CC491-E404-4689-9CBC-BE910F3BC5C9}" srcOrd="1" destOrd="0" presId="urn:microsoft.com/office/officeart/2005/8/layout/list1"/>
    <dgm:cxn modelId="{F8EF8AC7-C868-4402-AAB2-8BCBC248F432}" srcId="{23253611-B360-423A-9195-AED64D8CCF80}" destId="{B2326F05-5D7F-4969-8DBD-34C56A700A30}" srcOrd="3" destOrd="0" parTransId="{7DFC3E4F-F1EC-45F8-A0C0-0E3D985B47CD}" sibTransId="{9CD43221-12BF-4891-8616-415961EE77B1}"/>
    <dgm:cxn modelId="{628DF2CC-F306-134C-9281-C5F2123ECED3}" type="presOf" srcId="{92657A3E-7834-44E4-9854-4907C587E464}" destId="{BA1E64D1-DAD0-43BB-8849-EA8457F65AE6}" srcOrd="0" destOrd="0" presId="urn:microsoft.com/office/officeart/2005/8/layout/list1"/>
    <dgm:cxn modelId="{AA46B6D3-AAD8-496A-918D-F3E634140C8D}" srcId="{23253611-B360-423A-9195-AED64D8CCF80}" destId="{9593C4C9-3CB5-443D-9348-6FBD6FA500E9}" srcOrd="2" destOrd="0" parTransId="{FEA91F18-DB7D-412A-A4F9-4A9AC10838C1}" sibTransId="{C5B936A0-1D60-4201-BED1-8EF135EFDF81}"/>
    <dgm:cxn modelId="{9D8C62DC-7CB7-4B05-8ECF-7ADBD25CBB2F}" srcId="{23253611-B360-423A-9195-AED64D8CCF80}" destId="{92657A3E-7834-44E4-9854-4907C587E464}" srcOrd="0" destOrd="0" parTransId="{09125D68-7D4A-47B8-823F-81B7250075CC}" sibTransId="{0F0BFCBE-5E15-404D-A74C-DAB26F4E77E7}"/>
    <dgm:cxn modelId="{0E3EE5E6-7E2E-AC48-BB97-C5A7D4B835E3}" type="presOf" srcId="{B2326F05-5D7F-4969-8DBD-34C56A700A30}" destId="{C0B0D605-21B8-47DA-BF41-DB28558A6E9B}" srcOrd="0" destOrd="0" presId="urn:microsoft.com/office/officeart/2005/8/layout/list1"/>
    <dgm:cxn modelId="{FE621759-19A9-674B-BAFF-24CD26FD55BA}" type="presParOf" srcId="{A3E127E9-20F0-49E2-A6C1-2207AA693833}" destId="{54AF869D-1122-4B82-9988-4C24A4531B3C}" srcOrd="0" destOrd="0" presId="urn:microsoft.com/office/officeart/2005/8/layout/list1"/>
    <dgm:cxn modelId="{CF268AB9-7C78-6042-8844-DC492BFCD993}" type="presParOf" srcId="{54AF869D-1122-4B82-9988-4C24A4531B3C}" destId="{BA1E64D1-DAD0-43BB-8849-EA8457F65AE6}" srcOrd="0" destOrd="0" presId="urn:microsoft.com/office/officeart/2005/8/layout/list1"/>
    <dgm:cxn modelId="{1C58628F-E1F4-1641-B800-932A0BAD9D34}" type="presParOf" srcId="{54AF869D-1122-4B82-9988-4C24A4531B3C}" destId="{446362B8-DC4F-4E36-830F-6B8E2BAED95F}" srcOrd="1" destOrd="0" presId="urn:microsoft.com/office/officeart/2005/8/layout/list1"/>
    <dgm:cxn modelId="{7B1E01D8-FDF1-094B-813B-EC2ABAFB0F24}" type="presParOf" srcId="{A3E127E9-20F0-49E2-A6C1-2207AA693833}" destId="{2C068102-6352-4528-96F2-64D9A814C9F6}" srcOrd="1" destOrd="0" presId="urn:microsoft.com/office/officeart/2005/8/layout/list1"/>
    <dgm:cxn modelId="{4F46A523-22FC-D640-8878-6416D90F9935}" type="presParOf" srcId="{A3E127E9-20F0-49E2-A6C1-2207AA693833}" destId="{928BFC74-8AE6-4119-83FF-DD56EA0FEFD1}" srcOrd="2" destOrd="0" presId="urn:microsoft.com/office/officeart/2005/8/layout/list1"/>
    <dgm:cxn modelId="{573F646C-5BB0-8742-848D-1C4710CFC726}" type="presParOf" srcId="{A3E127E9-20F0-49E2-A6C1-2207AA693833}" destId="{1E24F95C-6DA7-4144-AAF7-76A488FE3513}" srcOrd="3" destOrd="0" presId="urn:microsoft.com/office/officeart/2005/8/layout/list1"/>
    <dgm:cxn modelId="{FA3CEA00-AAE2-F54F-A6C8-09711221141D}" type="presParOf" srcId="{A3E127E9-20F0-49E2-A6C1-2207AA693833}" destId="{201190E6-4983-403E-BFD9-44AA047D3452}" srcOrd="4" destOrd="0" presId="urn:microsoft.com/office/officeart/2005/8/layout/list1"/>
    <dgm:cxn modelId="{887F32DB-D5F8-2643-A496-44563ED36548}" type="presParOf" srcId="{201190E6-4983-403E-BFD9-44AA047D3452}" destId="{D8F717E2-A4E3-4EFE-A027-06FB18F11B6B}" srcOrd="0" destOrd="0" presId="urn:microsoft.com/office/officeart/2005/8/layout/list1"/>
    <dgm:cxn modelId="{4726046C-63A4-624B-8802-49C161E5F3A2}" type="presParOf" srcId="{201190E6-4983-403E-BFD9-44AA047D3452}" destId="{01F950D2-81BD-4F62-9100-0C38C4E40788}" srcOrd="1" destOrd="0" presId="urn:microsoft.com/office/officeart/2005/8/layout/list1"/>
    <dgm:cxn modelId="{4A69EBC8-7647-3D40-8AE4-652BEE12E218}" type="presParOf" srcId="{A3E127E9-20F0-49E2-A6C1-2207AA693833}" destId="{ED23D1A4-5EC8-4FE0-8F63-CD93F5ECD462}" srcOrd="5" destOrd="0" presId="urn:microsoft.com/office/officeart/2005/8/layout/list1"/>
    <dgm:cxn modelId="{756947FF-B33A-7140-AE18-D6CB16943EFE}" type="presParOf" srcId="{A3E127E9-20F0-49E2-A6C1-2207AA693833}" destId="{A97EBB44-5652-4AAF-AFDC-D143884AA14F}" srcOrd="6" destOrd="0" presId="urn:microsoft.com/office/officeart/2005/8/layout/list1"/>
    <dgm:cxn modelId="{6464AC98-446E-064F-90CC-25E8D7846B71}" type="presParOf" srcId="{A3E127E9-20F0-49E2-A6C1-2207AA693833}" destId="{F3C9372A-15EB-4069-97A2-64E1BF248D7D}" srcOrd="7" destOrd="0" presId="urn:microsoft.com/office/officeart/2005/8/layout/list1"/>
    <dgm:cxn modelId="{F9969889-D001-2E45-88C9-FDBDC344A1DC}" type="presParOf" srcId="{A3E127E9-20F0-49E2-A6C1-2207AA693833}" destId="{DCF98246-4A09-48BE-8B28-5651DDA1A03D}" srcOrd="8" destOrd="0" presId="urn:microsoft.com/office/officeart/2005/8/layout/list1"/>
    <dgm:cxn modelId="{06E29267-8694-C548-A56E-B6578E895736}" type="presParOf" srcId="{DCF98246-4A09-48BE-8B28-5651DDA1A03D}" destId="{8467E3A9-ADFB-4DE4-BAF4-8CEE28738A3E}" srcOrd="0" destOrd="0" presId="urn:microsoft.com/office/officeart/2005/8/layout/list1"/>
    <dgm:cxn modelId="{8B63D4AD-BD5D-944D-95B9-D2444EF26F8E}" type="presParOf" srcId="{DCF98246-4A09-48BE-8B28-5651DDA1A03D}" destId="{5C2CC491-E404-4689-9CBC-BE910F3BC5C9}" srcOrd="1" destOrd="0" presId="urn:microsoft.com/office/officeart/2005/8/layout/list1"/>
    <dgm:cxn modelId="{164EB743-C4B7-6F43-9958-B8499C5E0DE6}" type="presParOf" srcId="{A3E127E9-20F0-49E2-A6C1-2207AA693833}" destId="{5D85628F-AF71-446B-B9F1-889102E72F46}" srcOrd="9" destOrd="0" presId="urn:microsoft.com/office/officeart/2005/8/layout/list1"/>
    <dgm:cxn modelId="{AF47A214-14F0-E04D-843F-C8DB01E16820}" type="presParOf" srcId="{A3E127E9-20F0-49E2-A6C1-2207AA693833}" destId="{0AC44E5C-43D6-4EFD-A408-D925097B1920}" srcOrd="10" destOrd="0" presId="urn:microsoft.com/office/officeart/2005/8/layout/list1"/>
    <dgm:cxn modelId="{8947F0C3-0523-154D-A904-7FC77A64F33A}" type="presParOf" srcId="{A3E127E9-20F0-49E2-A6C1-2207AA693833}" destId="{36B25D7E-19F6-4855-85B3-9D341A8DB341}" srcOrd="11" destOrd="0" presId="urn:microsoft.com/office/officeart/2005/8/layout/list1"/>
    <dgm:cxn modelId="{88EAFE2D-388A-9B47-8359-9E7CD553A821}" type="presParOf" srcId="{A3E127E9-20F0-49E2-A6C1-2207AA693833}" destId="{8F1DC2AB-349A-41ED-950B-B4E841E047F1}" srcOrd="12" destOrd="0" presId="urn:microsoft.com/office/officeart/2005/8/layout/list1"/>
    <dgm:cxn modelId="{4A2C0024-5B42-D94A-8992-79E1DECF379C}" type="presParOf" srcId="{8F1DC2AB-349A-41ED-950B-B4E841E047F1}" destId="{C0B0D605-21B8-47DA-BF41-DB28558A6E9B}" srcOrd="0" destOrd="0" presId="urn:microsoft.com/office/officeart/2005/8/layout/list1"/>
    <dgm:cxn modelId="{B32B77BB-E645-CC4C-863E-048154265A97}" type="presParOf" srcId="{8F1DC2AB-349A-41ED-950B-B4E841E047F1}" destId="{8C93B16E-1E1E-46B0-AEDF-14BACEC2A658}" srcOrd="1" destOrd="0" presId="urn:microsoft.com/office/officeart/2005/8/layout/list1"/>
    <dgm:cxn modelId="{CFA09D14-3C64-2F4D-A7BE-62EFB8D7552C}" type="presParOf" srcId="{A3E127E9-20F0-49E2-A6C1-2207AA693833}" destId="{57ECDAAD-EFBA-4EF6-B8B5-CC37B55C7F2B}" srcOrd="13" destOrd="0" presId="urn:microsoft.com/office/officeart/2005/8/layout/list1"/>
    <dgm:cxn modelId="{8568B443-DBEB-DC47-9367-E29FBA4362D8}" type="presParOf" srcId="{A3E127E9-20F0-49E2-A6C1-2207AA693833}" destId="{48E33BEC-F453-48CC-A95D-D49E9BAB2FA8}"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08DE4B-F681-41BB-8138-2947C9C173F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592DB5B-6C9E-4011-829E-6755BEEF8850}">
      <dgm:prSet phldrT="[Texto]" custT="1"/>
      <dgm:spPr/>
      <dgm:t>
        <a:bodyPr/>
        <a:lstStyle/>
        <a:p>
          <a:pPr>
            <a:buFont typeface="Wingdings" pitchFamily="2" charset="2"/>
            <a:buChar char="ü"/>
          </a:pPr>
          <a:r>
            <a:rPr lang="en-US" sz="1900" kern="1200" dirty="0">
              <a:solidFill>
                <a:prstClr val="black"/>
              </a:solidFill>
              <a:latin typeface="Arial" panose="020B0604020202020204" pitchFamily="34" charset="0"/>
              <a:ea typeface="+mn-ea"/>
              <a:cs typeface="Arial" panose="020B0604020202020204" pitchFamily="34" charset="0"/>
            </a:rPr>
            <a:t>The Methodology under the current Project is Data Envelopment Analysis (DEA)</a:t>
          </a:r>
        </a:p>
      </dgm:t>
    </dgm:pt>
    <dgm:pt modelId="{FF20D875-F33F-4BDA-9C66-9467C8781169}" type="parTrans" cxnId="{E5B00EFA-9C40-4A0D-9BF8-EB1735F503FD}">
      <dgm:prSet/>
      <dgm:spPr/>
      <dgm:t>
        <a:bodyPr/>
        <a:lstStyle/>
        <a:p>
          <a:endParaRPr lang="en-US"/>
        </a:p>
      </dgm:t>
    </dgm:pt>
    <dgm:pt modelId="{2B192C5C-B88F-4602-9171-82C935C35161}" type="sibTrans" cxnId="{E5B00EFA-9C40-4A0D-9BF8-EB1735F503FD}">
      <dgm:prSet/>
      <dgm:spPr/>
      <dgm:t>
        <a:bodyPr/>
        <a:lstStyle/>
        <a:p>
          <a:endParaRPr lang="en-US"/>
        </a:p>
      </dgm:t>
    </dgm:pt>
    <dgm:pt modelId="{92FF5CBA-5F13-4AE2-BB41-F815A5D53C8A}">
      <dgm:prSet/>
      <dgm:spPr/>
      <dgm:t>
        <a:bodyPr/>
        <a:lstStyle/>
        <a:p>
          <a:r>
            <a:rPr lang="en-US">
              <a:solidFill>
                <a:schemeClr val="tx1"/>
              </a:solidFill>
              <a:latin typeface="Arial" panose="020B0604020202020204" pitchFamily="34" charset="0"/>
              <a:cs typeface="Arial" panose="020B0604020202020204" pitchFamily="34" charset="0"/>
            </a:rPr>
            <a:t>DEA is a non parametrical methodology </a:t>
          </a:r>
          <a:endParaRPr lang="en-US" dirty="0">
            <a:solidFill>
              <a:schemeClr val="tx1"/>
            </a:solidFill>
            <a:latin typeface="Arial" panose="020B0604020202020204" pitchFamily="34" charset="0"/>
            <a:cs typeface="Arial" panose="020B0604020202020204" pitchFamily="34" charset="0"/>
          </a:endParaRPr>
        </a:p>
      </dgm:t>
    </dgm:pt>
    <dgm:pt modelId="{8CB5D59F-F19E-433D-A521-C737B28CCFF6}" type="parTrans" cxnId="{CED6CDA4-2F21-4D71-AAF2-72C77907C387}">
      <dgm:prSet/>
      <dgm:spPr/>
      <dgm:t>
        <a:bodyPr/>
        <a:lstStyle/>
        <a:p>
          <a:endParaRPr lang="en-US"/>
        </a:p>
      </dgm:t>
    </dgm:pt>
    <dgm:pt modelId="{E607A1F3-F2E8-4B09-A0DB-D4FA7A18BE9B}" type="sibTrans" cxnId="{CED6CDA4-2F21-4D71-AAF2-72C77907C387}">
      <dgm:prSet/>
      <dgm:spPr/>
      <dgm:t>
        <a:bodyPr/>
        <a:lstStyle/>
        <a:p>
          <a:endParaRPr lang="en-US"/>
        </a:p>
      </dgm:t>
    </dgm:pt>
    <dgm:pt modelId="{73AE54F1-7DC5-467A-A9D9-44981A8E6A03}">
      <dgm:prSet/>
      <dgm:spPr/>
      <dgm:t>
        <a:bodyPr/>
        <a:lstStyle/>
        <a:p>
          <a:r>
            <a:rPr lang="en-US" dirty="0">
              <a:solidFill>
                <a:schemeClr val="tx1"/>
              </a:solidFill>
              <a:latin typeface="Arial" panose="020B0604020202020204" pitchFamily="34" charset="0"/>
              <a:cs typeface="Arial" panose="020B0604020202020204" pitchFamily="34" charset="0"/>
            </a:rPr>
            <a:t>DEA is and advanced linear programming </a:t>
          </a:r>
        </a:p>
      </dgm:t>
    </dgm:pt>
    <dgm:pt modelId="{9B192716-BB2B-4FEF-A433-B0EC1AE65ADB}" type="parTrans" cxnId="{FA131553-2E94-49EB-A2D0-F25501D28987}">
      <dgm:prSet/>
      <dgm:spPr/>
      <dgm:t>
        <a:bodyPr/>
        <a:lstStyle/>
        <a:p>
          <a:endParaRPr lang="en-US"/>
        </a:p>
      </dgm:t>
    </dgm:pt>
    <dgm:pt modelId="{98FB3E8F-0B28-4D67-A9C5-91CD019DE8E2}" type="sibTrans" cxnId="{FA131553-2E94-49EB-A2D0-F25501D28987}">
      <dgm:prSet/>
      <dgm:spPr/>
      <dgm:t>
        <a:bodyPr/>
        <a:lstStyle/>
        <a:p>
          <a:endParaRPr lang="en-US"/>
        </a:p>
      </dgm:t>
    </dgm:pt>
    <dgm:pt modelId="{701DD325-8812-440C-8E1D-E9C9A6D75795}">
      <dgm:prSet/>
      <dgm:spPr/>
      <dgm:t>
        <a:bodyPr/>
        <a:lstStyle/>
        <a:p>
          <a:r>
            <a:rPr lang="en-US">
              <a:solidFill>
                <a:schemeClr val="tx1"/>
              </a:solidFill>
              <a:latin typeface="Arial" panose="020B0604020202020204" pitchFamily="34" charset="0"/>
              <a:cs typeface="Arial" panose="020B0604020202020204" pitchFamily="34" charset="0"/>
            </a:rPr>
            <a:t>Unique indicator under a scenario of multiple outputs and multiple inputs </a:t>
          </a:r>
          <a:endParaRPr lang="en-US" dirty="0">
            <a:solidFill>
              <a:schemeClr val="tx1"/>
            </a:solidFill>
            <a:latin typeface="Arial" panose="020B0604020202020204" pitchFamily="34" charset="0"/>
            <a:cs typeface="Arial" panose="020B0604020202020204" pitchFamily="34" charset="0"/>
          </a:endParaRPr>
        </a:p>
      </dgm:t>
    </dgm:pt>
    <dgm:pt modelId="{6C22B3FC-1438-4E82-A3BE-7E375803C944}" type="parTrans" cxnId="{A835BB8A-E00E-4776-AE75-7BBD5D24F602}">
      <dgm:prSet/>
      <dgm:spPr/>
      <dgm:t>
        <a:bodyPr/>
        <a:lstStyle/>
        <a:p>
          <a:endParaRPr lang="en-US"/>
        </a:p>
      </dgm:t>
    </dgm:pt>
    <dgm:pt modelId="{772F08B9-0C72-4D5F-A312-97CBB74BC265}" type="sibTrans" cxnId="{A835BB8A-E00E-4776-AE75-7BBD5D24F602}">
      <dgm:prSet/>
      <dgm:spPr/>
      <dgm:t>
        <a:bodyPr/>
        <a:lstStyle/>
        <a:p>
          <a:endParaRPr lang="en-US"/>
        </a:p>
      </dgm:t>
    </dgm:pt>
    <dgm:pt modelId="{7333416E-0400-4047-810C-B05B545F50B2}">
      <dgm:prSet/>
      <dgm:spPr/>
      <dgm:t>
        <a:bodyPr/>
        <a:lstStyle/>
        <a:p>
          <a:r>
            <a:rPr lang="en-US">
              <a:solidFill>
                <a:schemeClr val="tx1"/>
              </a:solidFill>
              <a:latin typeface="Arial" panose="020B0604020202020204" pitchFamily="34" charset="0"/>
              <a:cs typeface="Arial" panose="020B0604020202020204" pitchFamily="34" charset="0"/>
            </a:rPr>
            <a:t>The model studies multiple Decision Make Units (DMU)</a:t>
          </a:r>
          <a:endParaRPr lang="en-US" dirty="0">
            <a:solidFill>
              <a:schemeClr val="tx1"/>
            </a:solidFill>
            <a:latin typeface="Arial" panose="020B0604020202020204" pitchFamily="34" charset="0"/>
            <a:cs typeface="Arial" panose="020B0604020202020204" pitchFamily="34" charset="0"/>
          </a:endParaRPr>
        </a:p>
      </dgm:t>
    </dgm:pt>
    <dgm:pt modelId="{095DE14E-EA42-416C-AEAC-A98A381B6BCB}" type="parTrans" cxnId="{8683C9DE-10A8-4697-954A-B3DF917F974C}">
      <dgm:prSet/>
      <dgm:spPr/>
      <dgm:t>
        <a:bodyPr/>
        <a:lstStyle/>
        <a:p>
          <a:endParaRPr lang="en-US"/>
        </a:p>
      </dgm:t>
    </dgm:pt>
    <dgm:pt modelId="{8E06FDE5-21C1-4A02-B2B9-5AF7DDC318CF}" type="sibTrans" cxnId="{8683C9DE-10A8-4697-954A-B3DF917F974C}">
      <dgm:prSet/>
      <dgm:spPr/>
      <dgm:t>
        <a:bodyPr/>
        <a:lstStyle/>
        <a:p>
          <a:endParaRPr lang="en-US"/>
        </a:p>
      </dgm:t>
    </dgm:pt>
    <dgm:pt modelId="{B08B7B42-0255-469E-A578-D315A85C36A7}" type="pres">
      <dgm:prSet presAssocID="{FE08DE4B-F681-41BB-8138-2947C9C173FA}" presName="linear" presStyleCnt="0">
        <dgm:presLayoutVars>
          <dgm:dir/>
          <dgm:animLvl val="lvl"/>
          <dgm:resizeHandles val="exact"/>
        </dgm:presLayoutVars>
      </dgm:prSet>
      <dgm:spPr/>
    </dgm:pt>
    <dgm:pt modelId="{B0B9FC0A-C4FF-4A27-BA6C-3CAE3A985B74}" type="pres">
      <dgm:prSet presAssocID="{E592DB5B-6C9E-4011-829E-6755BEEF8850}" presName="parentLin" presStyleCnt="0"/>
      <dgm:spPr/>
    </dgm:pt>
    <dgm:pt modelId="{96F22B74-ECC2-41D0-BFF0-40BAD742F1E7}" type="pres">
      <dgm:prSet presAssocID="{E592DB5B-6C9E-4011-829E-6755BEEF8850}" presName="parentLeftMargin" presStyleLbl="node1" presStyleIdx="0" presStyleCnt="5"/>
      <dgm:spPr/>
    </dgm:pt>
    <dgm:pt modelId="{ABFB3405-1909-4879-A1E4-78F9F5562DD3}" type="pres">
      <dgm:prSet presAssocID="{E592DB5B-6C9E-4011-829E-6755BEEF8850}" presName="parentText" presStyleLbl="node1" presStyleIdx="0" presStyleCnt="5">
        <dgm:presLayoutVars>
          <dgm:chMax val="0"/>
          <dgm:bulletEnabled val="1"/>
        </dgm:presLayoutVars>
      </dgm:prSet>
      <dgm:spPr/>
    </dgm:pt>
    <dgm:pt modelId="{9B53CA9D-867E-424F-9F37-D9CBC7525326}" type="pres">
      <dgm:prSet presAssocID="{E592DB5B-6C9E-4011-829E-6755BEEF8850}" presName="negativeSpace" presStyleCnt="0"/>
      <dgm:spPr/>
    </dgm:pt>
    <dgm:pt modelId="{279AC933-AC56-44DF-8B08-A154EE3B74CF}" type="pres">
      <dgm:prSet presAssocID="{E592DB5B-6C9E-4011-829E-6755BEEF8850}" presName="childText" presStyleLbl="conFgAcc1" presStyleIdx="0" presStyleCnt="5">
        <dgm:presLayoutVars>
          <dgm:bulletEnabled val="1"/>
        </dgm:presLayoutVars>
      </dgm:prSet>
      <dgm:spPr/>
    </dgm:pt>
    <dgm:pt modelId="{BCD00D87-6D03-4758-899C-0A2FBD9905D8}" type="pres">
      <dgm:prSet presAssocID="{2B192C5C-B88F-4602-9171-82C935C35161}" presName="spaceBetweenRectangles" presStyleCnt="0"/>
      <dgm:spPr/>
    </dgm:pt>
    <dgm:pt modelId="{F9D7AF52-0A2F-4644-BBE1-B471A90194D4}" type="pres">
      <dgm:prSet presAssocID="{73AE54F1-7DC5-467A-A9D9-44981A8E6A03}" presName="parentLin" presStyleCnt="0"/>
      <dgm:spPr/>
    </dgm:pt>
    <dgm:pt modelId="{999049A6-DD2C-4682-9F66-F3945EBD9EB9}" type="pres">
      <dgm:prSet presAssocID="{73AE54F1-7DC5-467A-A9D9-44981A8E6A03}" presName="parentLeftMargin" presStyleLbl="node1" presStyleIdx="0" presStyleCnt="5"/>
      <dgm:spPr/>
    </dgm:pt>
    <dgm:pt modelId="{1C434268-DB52-405A-A5B7-9854E5BDB8E4}" type="pres">
      <dgm:prSet presAssocID="{73AE54F1-7DC5-467A-A9D9-44981A8E6A03}" presName="parentText" presStyleLbl="node1" presStyleIdx="1" presStyleCnt="5">
        <dgm:presLayoutVars>
          <dgm:chMax val="0"/>
          <dgm:bulletEnabled val="1"/>
        </dgm:presLayoutVars>
      </dgm:prSet>
      <dgm:spPr/>
    </dgm:pt>
    <dgm:pt modelId="{AC70B743-1E76-4D1B-AC7C-245443358DF9}" type="pres">
      <dgm:prSet presAssocID="{73AE54F1-7DC5-467A-A9D9-44981A8E6A03}" presName="negativeSpace" presStyleCnt="0"/>
      <dgm:spPr/>
    </dgm:pt>
    <dgm:pt modelId="{8EABF67E-0D5B-44F7-A42D-C574B43001A4}" type="pres">
      <dgm:prSet presAssocID="{73AE54F1-7DC5-467A-A9D9-44981A8E6A03}" presName="childText" presStyleLbl="conFgAcc1" presStyleIdx="1" presStyleCnt="5">
        <dgm:presLayoutVars>
          <dgm:bulletEnabled val="1"/>
        </dgm:presLayoutVars>
      </dgm:prSet>
      <dgm:spPr/>
    </dgm:pt>
    <dgm:pt modelId="{6E39F440-233A-414E-A48D-8EB9308AE7C7}" type="pres">
      <dgm:prSet presAssocID="{98FB3E8F-0B28-4D67-A9C5-91CD019DE8E2}" presName="spaceBetweenRectangles" presStyleCnt="0"/>
      <dgm:spPr/>
    </dgm:pt>
    <dgm:pt modelId="{171A0E80-4380-460E-9D5E-A9A45D61BBA2}" type="pres">
      <dgm:prSet presAssocID="{92FF5CBA-5F13-4AE2-BB41-F815A5D53C8A}" presName="parentLin" presStyleCnt="0"/>
      <dgm:spPr/>
    </dgm:pt>
    <dgm:pt modelId="{35B12B6C-5DA7-44B7-9CAE-7EAD875D5ACA}" type="pres">
      <dgm:prSet presAssocID="{92FF5CBA-5F13-4AE2-BB41-F815A5D53C8A}" presName="parentLeftMargin" presStyleLbl="node1" presStyleIdx="1" presStyleCnt="5"/>
      <dgm:spPr/>
    </dgm:pt>
    <dgm:pt modelId="{FD28397A-F496-41F1-9920-94F505F97816}" type="pres">
      <dgm:prSet presAssocID="{92FF5CBA-5F13-4AE2-BB41-F815A5D53C8A}" presName="parentText" presStyleLbl="node1" presStyleIdx="2" presStyleCnt="5">
        <dgm:presLayoutVars>
          <dgm:chMax val="0"/>
          <dgm:bulletEnabled val="1"/>
        </dgm:presLayoutVars>
      </dgm:prSet>
      <dgm:spPr/>
    </dgm:pt>
    <dgm:pt modelId="{F12041A6-6A05-43D2-A2A4-025D139DD264}" type="pres">
      <dgm:prSet presAssocID="{92FF5CBA-5F13-4AE2-BB41-F815A5D53C8A}" presName="negativeSpace" presStyleCnt="0"/>
      <dgm:spPr/>
    </dgm:pt>
    <dgm:pt modelId="{6A4A0AB7-19A1-4C25-AD0E-85B41372F53F}" type="pres">
      <dgm:prSet presAssocID="{92FF5CBA-5F13-4AE2-BB41-F815A5D53C8A}" presName="childText" presStyleLbl="conFgAcc1" presStyleIdx="2" presStyleCnt="5">
        <dgm:presLayoutVars>
          <dgm:bulletEnabled val="1"/>
        </dgm:presLayoutVars>
      </dgm:prSet>
      <dgm:spPr/>
    </dgm:pt>
    <dgm:pt modelId="{F04353ED-B83C-46AB-887A-E54E8990B971}" type="pres">
      <dgm:prSet presAssocID="{E607A1F3-F2E8-4B09-A0DB-D4FA7A18BE9B}" presName="spaceBetweenRectangles" presStyleCnt="0"/>
      <dgm:spPr/>
    </dgm:pt>
    <dgm:pt modelId="{42EFB703-BCDE-4471-A920-4F49641BE514}" type="pres">
      <dgm:prSet presAssocID="{7333416E-0400-4047-810C-B05B545F50B2}" presName="parentLin" presStyleCnt="0"/>
      <dgm:spPr/>
    </dgm:pt>
    <dgm:pt modelId="{5511A585-CB5E-46A8-AEBB-F7B33BBBBB6E}" type="pres">
      <dgm:prSet presAssocID="{7333416E-0400-4047-810C-B05B545F50B2}" presName="parentLeftMargin" presStyleLbl="node1" presStyleIdx="2" presStyleCnt="5"/>
      <dgm:spPr/>
    </dgm:pt>
    <dgm:pt modelId="{B31BF236-9AC1-4BE5-84F8-2345CC5370D0}" type="pres">
      <dgm:prSet presAssocID="{7333416E-0400-4047-810C-B05B545F50B2}" presName="parentText" presStyleLbl="node1" presStyleIdx="3" presStyleCnt="5">
        <dgm:presLayoutVars>
          <dgm:chMax val="0"/>
          <dgm:bulletEnabled val="1"/>
        </dgm:presLayoutVars>
      </dgm:prSet>
      <dgm:spPr/>
    </dgm:pt>
    <dgm:pt modelId="{EBDE4F69-8793-4270-BA8D-523D48387EBF}" type="pres">
      <dgm:prSet presAssocID="{7333416E-0400-4047-810C-B05B545F50B2}" presName="negativeSpace" presStyleCnt="0"/>
      <dgm:spPr/>
    </dgm:pt>
    <dgm:pt modelId="{B245A7D5-9E2E-4DF4-B480-361BB25E38C6}" type="pres">
      <dgm:prSet presAssocID="{7333416E-0400-4047-810C-B05B545F50B2}" presName="childText" presStyleLbl="conFgAcc1" presStyleIdx="3" presStyleCnt="5">
        <dgm:presLayoutVars>
          <dgm:bulletEnabled val="1"/>
        </dgm:presLayoutVars>
      </dgm:prSet>
      <dgm:spPr/>
    </dgm:pt>
    <dgm:pt modelId="{AC572EAB-F3E9-445C-B8BB-99141D55A1D1}" type="pres">
      <dgm:prSet presAssocID="{8E06FDE5-21C1-4A02-B2B9-5AF7DDC318CF}" presName="spaceBetweenRectangles" presStyleCnt="0"/>
      <dgm:spPr/>
    </dgm:pt>
    <dgm:pt modelId="{D219EF68-3A84-40A2-B0A6-6A9EF668C90B}" type="pres">
      <dgm:prSet presAssocID="{701DD325-8812-440C-8E1D-E9C9A6D75795}" presName="parentLin" presStyleCnt="0"/>
      <dgm:spPr/>
    </dgm:pt>
    <dgm:pt modelId="{81046BB2-F8B8-4E31-8504-2632A9B9DD4E}" type="pres">
      <dgm:prSet presAssocID="{701DD325-8812-440C-8E1D-E9C9A6D75795}" presName="parentLeftMargin" presStyleLbl="node1" presStyleIdx="3" presStyleCnt="5"/>
      <dgm:spPr/>
    </dgm:pt>
    <dgm:pt modelId="{644A9D9B-B3BB-4F87-B541-21A48831367F}" type="pres">
      <dgm:prSet presAssocID="{701DD325-8812-440C-8E1D-E9C9A6D75795}" presName="parentText" presStyleLbl="node1" presStyleIdx="4" presStyleCnt="5">
        <dgm:presLayoutVars>
          <dgm:chMax val="0"/>
          <dgm:bulletEnabled val="1"/>
        </dgm:presLayoutVars>
      </dgm:prSet>
      <dgm:spPr/>
    </dgm:pt>
    <dgm:pt modelId="{2F49DE76-0E0A-47B2-9E6A-3907214A2963}" type="pres">
      <dgm:prSet presAssocID="{701DD325-8812-440C-8E1D-E9C9A6D75795}" presName="negativeSpace" presStyleCnt="0"/>
      <dgm:spPr/>
    </dgm:pt>
    <dgm:pt modelId="{2BB6E4F4-AB93-4787-91E7-E2A5354A2FB5}" type="pres">
      <dgm:prSet presAssocID="{701DD325-8812-440C-8E1D-E9C9A6D75795}" presName="childText" presStyleLbl="conFgAcc1" presStyleIdx="4" presStyleCnt="5">
        <dgm:presLayoutVars>
          <dgm:bulletEnabled val="1"/>
        </dgm:presLayoutVars>
      </dgm:prSet>
      <dgm:spPr/>
    </dgm:pt>
  </dgm:ptLst>
  <dgm:cxnLst>
    <dgm:cxn modelId="{EDC7E01C-CCBC-4A13-A5B8-63F2583D7B45}" type="presOf" srcId="{92FF5CBA-5F13-4AE2-BB41-F815A5D53C8A}" destId="{35B12B6C-5DA7-44B7-9CAE-7EAD875D5ACA}" srcOrd="0" destOrd="0" presId="urn:microsoft.com/office/officeart/2005/8/layout/list1"/>
    <dgm:cxn modelId="{9DF1171F-07DC-4626-B7BA-DB02B1BEE2D7}" type="presOf" srcId="{E592DB5B-6C9E-4011-829E-6755BEEF8850}" destId="{ABFB3405-1909-4879-A1E4-78F9F5562DD3}" srcOrd="1" destOrd="0" presId="urn:microsoft.com/office/officeart/2005/8/layout/list1"/>
    <dgm:cxn modelId="{A664FA24-0796-4A2B-B260-867838576A49}" type="presOf" srcId="{FE08DE4B-F681-41BB-8138-2947C9C173FA}" destId="{B08B7B42-0255-469E-A578-D315A85C36A7}" srcOrd="0" destOrd="0" presId="urn:microsoft.com/office/officeart/2005/8/layout/list1"/>
    <dgm:cxn modelId="{FA131553-2E94-49EB-A2D0-F25501D28987}" srcId="{FE08DE4B-F681-41BB-8138-2947C9C173FA}" destId="{73AE54F1-7DC5-467A-A9D9-44981A8E6A03}" srcOrd="1" destOrd="0" parTransId="{9B192716-BB2B-4FEF-A433-B0EC1AE65ADB}" sibTransId="{98FB3E8F-0B28-4D67-A9C5-91CD019DE8E2}"/>
    <dgm:cxn modelId="{A835BB8A-E00E-4776-AE75-7BBD5D24F602}" srcId="{FE08DE4B-F681-41BB-8138-2947C9C173FA}" destId="{701DD325-8812-440C-8E1D-E9C9A6D75795}" srcOrd="4" destOrd="0" parTransId="{6C22B3FC-1438-4E82-A3BE-7E375803C944}" sibTransId="{772F08B9-0C72-4D5F-A312-97CBB74BC265}"/>
    <dgm:cxn modelId="{DBD60491-6FE5-4B2D-AF10-6E9D19C4B0FF}" type="presOf" srcId="{701DD325-8812-440C-8E1D-E9C9A6D75795}" destId="{644A9D9B-B3BB-4F87-B541-21A48831367F}" srcOrd="1" destOrd="0" presId="urn:microsoft.com/office/officeart/2005/8/layout/list1"/>
    <dgm:cxn modelId="{999250A1-4B40-4065-8196-E146866D6AF1}" type="presOf" srcId="{701DD325-8812-440C-8E1D-E9C9A6D75795}" destId="{81046BB2-F8B8-4E31-8504-2632A9B9DD4E}" srcOrd="0" destOrd="0" presId="urn:microsoft.com/office/officeart/2005/8/layout/list1"/>
    <dgm:cxn modelId="{18AA5FA3-BD22-4F7D-977D-EE2CE57EA9A6}" type="presOf" srcId="{73AE54F1-7DC5-467A-A9D9-44981A8E6A03}" destId="{1C434268-DB52-405A-A5B7-9854E5BDB8E4}" srcOrd="1" destOrd="0" presId="urn:microsoft.com/office/officeart/2005/8/layout/list1"/>
    <dgm:cxn modelId="{CED6CDA4-2F21-4D71-AAF2-72C77907C387}" srcId="{FE08DE4B-F681-41BB-8138-2947C9C173FA}" destId="{92FF5CBA-5F13-4AE2-BB41-F815A5D53C8A}" srcOrd="2" destOrd="0" parTransId="{8CB5D59F-F19E-433D-A521-C737B28CCFF6}" sibTransId="{E607A1F3-F2E8-4B09-A0DB-D4FA7A18BE9B}"/>
    <dgm:cxn modelId="{72D310A7-3397-483A-88A7-41C04B848754}" type="presOf" srcId="{92FF5CBA-5F13-4AE2-BB41-F815A5D53C8A}" destId="{FD28397A-F496-41F1-9920-94F505F97816}" srcOrd="1" destOrd="0" presId="urn:microsoft.com/office/officeart/2005/8/layout/list1"/>
    <dgm:cxn modelId="{7CBB93CE-C602-40C7-AE80-DA1987043E11}" type="presOf" srcId="{7333416E-0400-4047-810C-B05B545F50B2}" destId="{5511A585-CB5E-46A8-AEBB-F7B33BBBBB6E}" srcOrd="0" destOrd="0" presId="urn:microsoft.com/office/officeart/2005/8/layout/list1"/>
    <dgm:cxn modelId="{8683C9DE-10A8-4697-954A-B3DF917F974C}" srcId="{FE08DE4B-F681-41BB-8138-2947C9C173FA}" destId="{7333416E-0400-4047-810C-B05B545F50B2}" srcOrd="3" destOrd="0" parTransId="{095DE14E-EA42-416C-AEAC-A98A381B6BCB}" sibTransId="{8E06FDE5-21C1-4A02-B2B9-5AF7DDC318CF}"/>
    <dgm:cxn modelId="{38C336EE-A57E-424D-8272-817F5063458A}" type="presOf" srcId="{73AE54F1-7DC5-467A-A9D9-44981A8E6A03}" destId="{999049A6-DD2C-4682-9F66-F3945EBD9EB9}" srcOrd="0" destOrd="0" presId="urn:microsoft.com/office/officeart/2005/8/layout/list1"/>
    <dgm:cxn modelId="{CAF6ABF0-3EA5-4066-82D1-9489730C1F8F}" type="presOf" srcId="{E592DB5B-6C9E-4011-829E-6755BEEF8850}" destId="{96F22B74-ECC2-41D0-BFF0-40BAD742F1E7}" srcOrd="0" destOrd="0" presId="urn:microsoft.com/office/officeart/2005/8/layout/list1"/>
    <dgm:cxn modelId="{8010A9F7-A508-4F1B-8CF6-59604319B1A5}" type="presOf" srcId="{7333416E-0400-4047-810C-B05B545F50B2}" destId="{B31BF236-9AC1-4BE5-84F8-2345CC5370D0}" srcOrd="1" destOrd="0" presId="urn:microsoft.com/office/officeart/2005/8/layout/list1"/>
    <dgm:cxn modelId="{E5B00EFA-9C40-4A0D-9BF8-EB1735F503FD}" srcId="{FE08DE4B-F681-41BB-8138-2947C9C173FA}" destId="{E592DB5B-6C9E-4011-829E-6755BEEF8850}" srcOrd="0" destOrd="0" parTransId="{FF20D875-F33F-4BDA-9C66-9467C8781169}" sibTransId="{2B192C5C-B88F-4602-9171-82C935C35161}"/>
    <dgm:cxn modelId="{79798E67-4CBE-46F5-BD52-CCDBCF2CB715}" type="presParOf" srcId="{B08B7B42-0255-469E-A578-D315A85C36A7}" destId="{B0B9FC0A-C4FF-4A27-BA6C-3CAE3A985B74}" srcOrd="0" destOrd="0" presId="urn:microsoft.com/office/officeart/2005/8/layout/list1"/>
    <dgm:cxn modelId="{35ED2C4B-82A2-4721-8B16-CCF28AFC2424}" type="presParOf" srcId="{B0B9FC0A-C4FF-4A27-BA6C-3CAE3A985B74}" destId="{96F22B74-ECC2-41D0-BFF0-40BAD742F1E7}" srcOrd="0" destOrd="0" presId="urn:microsoft.com/office/officeart/2005/8/layout/list1"/>
    <dgm:cxn modelId="{1FCE6A12-A7F8-43F0-92EC-F3685B6E05F4}" type="presParOf" srcId="{B0B9FC0A-C4FF-4A27-BA6C-3CAE3A985B74}" destId="{ABFB3405-1909-4879-A1E4-78F9F5562DD3}" srcOrd="1" destOrd="0" presId="urn:microsoft.com/office/officeart/2005/8/layout/list1"/>
    <dgm:cxn modelId="{6BA4ED58-B61E-4ADF-9415-0D828BF1DED5}" type="presParOf" srcId="{B08B7B42-0255-469E-A578-D315A85C36A7}" destId="{9B53CA9D-867E-424F-9F37-D9CBC7525326}" srcOrd="1" destOrd="0" presId="urn:microsoft.com/office/officeart/2005/8/layout/list1"/>
    <dgm:cxn modelId="{D6130415-479B-430E-855B-1134FCA4E7B9}" type="presParOf" srcId="{B08B7B42-0255-469E-A578-D315A85C36A7}" destId="{279AC933-AC56-44DF-8B08-A154EE3B74CF}" srcOrd="2" destOrd="0" presId="urn:microsoft.com/office/officeart/2005/8/layout/list1"/>
    <dgm:cxn modelId="{FFC689DC-45DF-4207-8C27-BD0783A5CE94}" type="presParOf" srcId="{B08B7B42-0255-469E-A578-D315A85C36A7}" destId="{BCD00D87-6D03-4758-899C-0A2FBD9905D8}" srcOrd="3" destOrd="0" presId="urn:microsoft.com/office/officeart/2005/8/layout/list1"/>
    <dgm:cxn modelId="{E710305D-A6DA-4CFD-A9ED-92DDC2C3D945}" type="presParOf" srcId="{B08B7B42-0255-469E-A578-D315A85C36A7}" destId="{F9D7AF52-0A2F-4644-BBE1-B471A90194D4}" srcOrd="4" destOrd="0" presId="urn:microsoft.com/office/officeart/2005/8/layout/list1"/>
    <dgm:cxn modelId="{9E74D9AC-30DB-4951-A0B8-328A6CE5F03A}" type="presParOf" srcId="{F9D7AF52-0A2F-4644-BBE1-B471A90194D4}" destId="{999049A6-DD2C-4682-9F66-F3945EBD9EB9}" srcOrd="0" destOrd="0" presId="urn:microsoft.com/office/officeart/2005/8/layout/list1"/>
    <dgm:cxn modelId="{BA3F6708-4718-4CE9-A4C1-7CA3482BA728}" type="presParOf" srcId="{F9D7AF52-0A2F-4644-BBE1-B471A90194D4}" destId="{1C434268-DB52-405A-A5B7-9854E5BDB8E4}" srcOrd="1" destOrd="0" presId="urn:microsoft.com/office/officeart/2005/8/layout/list1"/>
    <dgm:cxn modelId="{1AA64C8B-5F86-4767-9845-FA7EDE273CD3}" type="presParOf" srcId="{B08B7B42-0255-469E-A578-D315A85C36A7}" destId="{AC70B743-1E76-4D1B-AC7C-245443358DF9}" srcOrd="5" destOrd="0" presId="urn:microsoft.com/office/officeart/2005/8/layout/list1"/>
    <dgm:cxn modelId="{85C87682-692A-4086-B4E6-D6B6EF04D62A}" type="presParOf" srcId="{B08B7B42-0255-469E-A578-D315A85C36A7}" destId="{8EABF67E-0D5B-44F7-A42D-C574B43001A4}" srcOrd="6" destOrd="0" presId="urn:microsoft.com/office/officeart/2005/8/layout/list1"/>
    <dgm:cxn modelId="{E254D1E8-3A4B-4D88-BF4F-5ABDF4AC035B}" type="presParOf" srcId="{B08B7B42-0255-469E-A578-D315A85C36A7}" destId="{6E39F440-233A-414E-A48D-8EB9308AE7C7}" srcOrd="7" destOrd="0" presId="urn:microsoft.com/office/officeart/2005/8/layout/list1"/>
    <dgm:cxn modelId="{195070C9-9EEF-4776-A6CC-9B6054721286}" type="presParOf" srcId="{B08B7B42-0255-469E-A578-D315A85C36A7}" destId="{171A0E80-4380-460E-9D5E-A9A45D61BBA2}" srcOrd="8" destOrd="0" presId="urn:microsoft.com/office/officeart/2005/8/layout/list1"/>
    <dgm:cxn modelId="{BF9307F8-F706-4FAA-A215-68691BE2C6B2}" type="presParOf" srcId="{171A0E80-4380-460E-9D5E-A9A45D61BBA2}" destId="{35B12B6C-5DA7-44B7-9CAE-7EAD875D5ACA}" srcOrd="0" destOrd="0" presId="urn:microsoft.com/office/officeart/2005/8/layout/list1"/>
    <dgm:cxn modelId="{C45A6105-289C-4BA9-9B0B-EFCB1E50B9F3}" type="presParOf" srcId="{171A0E80-4380-460E-9D5E-A9A45D61BBA2}" destId="{FD28397A-F496-41F1-9920-94F505F97816}" srcOrd="1" destOrd="0" presId="urn:microsoft.com/office/officeart/2005/8/layout/list1"/>
    <dgm:cxn modelId="{42A92050-2EC6-4871-8BD2-CC40A7BDC41A}" type="presParOf" srcId="{B08B7B42-0255-469E-A578-D315A85C36A7}" destId="{F12041A6-6A05-43D2-A2A4-025D139DD264}" srcOrd="9" destOrd="0" presId="urn:microsoft.com/office/officeart/2005/8/layout/list1"/>
    <dgm:cxn modelId="{9741914B-8FA5-41D8-B6A1-7E71BE5929F4}" type="presParOf" srcId="{B08B7B42-0255-469E-A578-D315A85C36A7}" destId="{6A4A0AB7-19A1-4C25-AD0E-85B41372F53F}" srcOrd="10" destOrd="0" presId="urn:microsoft.com/office/officeart/2005/8/layout/list1"/>
    <dgm:cxn modelId="{9046DAAD-EDD5-4E51-893C-90172A13EE54}" type="presParOf" srcId="{B08B7B42-0255-469E-A578-D315A85C36A7}" destId="{F04353ED-B83C-46AB-887A-E54E8990B971}" srcOrd="11" destOrd="0" presId="urn:microsoft.com/office/officeart/2005/8/layout/list1"/>
    <dgm:cxn modelId="{4A8B0DE3-DF7E-4FF7-A795-71EF5E914D3D}" type="presParOf" srcId="{B08B7B42-0255-469E-A578-D315A85C36A7}" destId="{42EFB703-BCDE-4471-A920-4F49641BE514}" srcOrd="12" destOrd="0" presId="urn:microsoft.com/office/officeart/2005/8/layout/list1"/>
    <dgm:cxn modelId="{A70C0131-4071-485A-8E9F-DEEB76B1B0D6}" type="presParOf" srcId="{42EFB703-BCDE-4471-A920-4F49641BE514}" destId="{5511A585-CB5E-46A8-AEBB-F7B33BBBBB6E}" srcOrd="0" destOrd="0" presId="urn:microsoft.com/office/officeart/2005/8/layout/list1"/>
    <dgm:cxn modelId="{00452B50-5664-4F51-9687-6F618BE84E4F}" type="presParOf" srcId="{42EFB703-BCDE-4471-A920-4F49641BE514}" destId="{B31BF236-9AC1-4BE5-84F8-2345CC5370D0}" srcOrd="1" destOrd="0" presId="urn:microsoft.com/office/officeart/2005/8/layout/list1"/>
    <dgm:cxn modelId="{6A12E058-E6C6-4640-94C0-4A763CFB6B87}" type="presParOf" srcId="{B08B7B42-0255-469E-A578-D315A85C36A7}" destId="{EBDE4F69-8793-4270-BA8D-523D48387EBF}" srcOrd="13" destOrd="0" presId="urn:microsoft.com/office/officeart/2005/8/layout/list1"/>
    <dgm:cxn modelId="{3876D717-1183-4F1B-80C5-530D8BA386AF}" type="presParOf" srcId="{B08B7B42-0255-469E-A578-D315A85C36A7}" destId="{B245A7D5-9E2E-4DF4-B480-361BB25E38C6}" srcOrd="14" destOrd="0" presId="urn:microsoft.com/office/officeart/2005/8/layout/list1"/>
    <dgm:cxn modelId="{359AB41C-5444-431D-BD05-D09459A9C7EC}" type="presParOf" srcId="{B08B7B42-0255-469E-A578-D315A85C36A7}" destId="{AC572EAB-F3E9-445C-B8BB-99141D55A1D1}" srcOrd="15" destOrd="0" presId="urn:microsoft.com/office/officeart/2005/8/layout/list1"/>
    <dgm:cxn modelId="{75680FC9-1A4A-439E-B950-69BD1FB25B6F}" type="presParOf" srcId="{B08B7B42-0255-469E-A578-D315A85C36A7}" destId="{D219EF68-3A84-40A2-B0A6-6A9EF668C90B}" srcOrd="16" destOrd="0" presId="urn:microsoft.com/office/officeart/2005/8/layout/list1"/>
    <dgm:cxn modelId="{2596E67A-86AF-46A1-88A2-A6C963101435}" type="presParOf" srcId="{D219EF68-3A84-40A2-B0A6-6A9EF668C90B}" destId="{81046BB2-F8B8-4E31-8504-2632A9B9DD4E}" srcOrd="0" destOrd="0" presId="urn:microsoft.com/office/officeart/2005/8/layout/list1"/>
    <dgm:cxn modelId="{B0F35B8C-92A1-445A-A1C7-F52D475575B3}" type="presParOf" srcId="{D219EF68-3A84-40A2-B0A6-6A9EF668C90B}" destId="{644A9D9B-B3BB-4F87-B541-21A48831367F}" srcOrd="1" destOrd="0" presId="urn:microsoft.com/office/officeart/2005/8/layout/list1"/>
    <dgm:cxn modelId="{C91BFDC0-4ABC-4D34-B4B3-C1F2A318AD4B}" type="presParOf" srcId="{B08B7B42-0255-469E-A578-D315A85C36A7}" destId="{2F49DE76-0E0A-47B2-9E6A-3907214A2963}" srcOrd="17" destOrd="0" presId="urn:microsoft.com/office/officeart/2005/8/layout/list1"/>
    <dgm:cxn modelId="{4408977D-7831-4DEE-A772-431ECD99C883}" type="presParOf" srcId="{B08B7B42-0255-469E-A578-D315A85C36A7}" destId="{2BB6E4F4-AB93-4787-91E7-E2A5354A2FB5}"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BFC74-8AE6-4119-83FF-DD56EA0FEFD1}">
      <dsp:nvSpPr>
        <dsp:cNvPr id="0" name=""/>
        <dsp:cNvSpPr/>
      </dsp:nvSpPr>
      <dsp:spPr>
        <a:xfrm>
          <a:off x="0" y="414370"/>
          <a:ext cx="6042159" cy="6552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46362B8-DC4F-4E36-830F-6B8E2BAED95F}">
      <dsp:nvSpPr>
        <dsp:cNvPr id="0" name=""/>
        <dsp:cNvSpPr/>
      </dsp:nvSpPr>
      <dsp:spPr>
        <a:xfrm>
          <a:off x="302107" y="30610"/>
          <a:ext cx="5179840" cy="76752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9865" tIns="0" rIns="159865" bIns="0" numCol="1" spcCol="1270" anchor="ctr" anchorCtr="0">
          <a:noAutofit/>
        </a:bodyPr>
        <a:lstStyle/>
        <a:p>
          <a:pPr marL="0" lvl="0" indent="0" algn="l" defTabSz="1066800">
            <a:lnSpc>
              <a:spcPct val="90000"/>
            </a:lnSpc>
            <a:spcBef>
              <a:spcPct val="0"/>
            </a:spcBef>
            <a:spcAft>
              <a:spcPct val="35000"/>
            </a:spcAft>
            <a:buNone/>
          </a:pPr>
          <a:r>
            <a:rPr lang="es-CO" sz="2400" b="1" i="0" kern="1200" noProof="0" dirty="0">
              <a:latin typeface="Arial" panose="020B0604020202020204" pitchFamily="34" charset="0"/>
              <a:ea typeface="Tahoma" panose="020B0604030504040204" pitchFamily="34" charset="0"/>
              <a:cs typeface="Arial" panose="020B0604020202020204" pitchFamily="34" charset="0"/>
            </a:rPr>
            <a:t>1. </a:t>
          </a:r>
          <a:r>
            <a:rPr lang="en-US" sz="2400" b="1" i="0" kern="1200" noProof="0" dirty="0">
              <a:latin typeface="Arial" panose="020B0604020202020204" pitchFamily="34" charset="0"/>
              <a:ea typeface="Tahoma" panose="020B0604030504040204" pitchFamily="34" charset="0"/>
              <a:cs typeface="Arial" panose="020B0604020202020204" pitchFamily="34" charset="0"/>
            </a:rPr>
            <a:t>Methodology</a:t>
          </a:r>
          <a:r>
            <a:rPr lang="es-CO" sz="2400" b="1" i="0" kern="1200" noProof="0" dirty="0">
              <a:latin typeface="Arial" panose="020B0604020202020204" pitchFamily="34" charset="0"/>
              <a:ea typeface="Tahoma" panose="020B0604030504040204" pitchFamily="34" charset="0"/>
              <a:cs typeface="Arial" panose="020B0604020202020204" pitchFamily="34" charset="0"/>
            </a:rPr>
            <a:t>   </a:t>
          </a:r>
        </a:p>
      </dsp:txBody>
      <dsp:txXfrm>
        <a:off x="339574" y="68077"/>
        <a:ext cx="5104906" cy="692586"/>
      </dsp:txXfrm>
    </dsp:sp>
    <dsp:sp modelId="{A97EBB44-5652-4AAF-AFDC-D143884AA14F}">
      <dsp:nvSpPr>
        <dsp:cNvPr id="0" name=""/>
        <dsp:cNvSpPr/>
      </dsp:nvSpPr>
      <dsp:spPr>
        <a:xfrm>
          <a:off x="0" y="1593730"/>
          <a:ext cx="6042159" cy="6552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1F950D2-81BD-4F62-9100-0C38C4E40788}">
      <dsp:nvSpPr>
        <dsp:cNvPr id="0" name=""/>
        <dsp:cNvSpPr/>
      </dsp:nvSpPr>
      <dsp:spPr>
        <a:xfrm>
          <a:off x="302107" y="1209970"/>
          <a:ext cx="5179840" cy="76752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9865" tIns="0" rIns="159865" bIns="0" numCol="1" spcCol="1270" anchor="ctr" anchorCtr="0">
          <a:noAutofit/>
        </a:bodyPr>
        <a:lstStyle/>
        <a:p>
          <a:pPr marL="0" lvl="0" indent="0" algn="l" defTabSz="1066800">
            <a:lnSpc>
              <a:spcPct val="90000"/>
            </a:lnSpc>
            <a:spcBef>
              <a:spcPct val="0"/>
            </a:spcBef>
            <a:spcAft>
              <a:spcPct val="35000"/>
            </a:spcAft>
            <a:buNone/>
          </a:pPr>
          <a:r>
            <a:rPr lang="es-CO" sz="2400" b="1" i="0" kern="1200" noProof="0" dirty="0">
              <a:latin typeface="Arial" panose="020B0604020202020204" pitchFamily="34" charset="0"/>
              <a:ea typeface="Tahoma" panose="020B0604030504040204" pitchFamily="34" charset="0"/>
              <a:cs typeface="Arial" panose="020B0604020202020204" pitchFamily="34" charset="0"/>
            </a:rPr>
            <a:t>2. </a:t>
          </a:r>
          <a:r>
            <a:rPr lang="en-US" sz="2400" b="1" i="0" kern="1200" noProof="0" dirty="0">
              <a:latin typeface="Arial" panose="020B0604020202020204" pitchFamily="34" charset="0"/>
              <a:ea typeface="Tahoma" panose="020B0604030504040204" pitchFamily="34" charset="0"/>
              <a:cs typeface="Arial" panose="020B0604020202020204" pitchFamily="34" charset="0"/>
            </a:rPr>
            <a:t>Specific</a:t>
          </a:r>
          <a:r>
            <a:rPr lang="es-CO" sz="2400" b="1" i="0" kern="1200" noProof="0" dirty="0">
              <a:latin typeface="Arial" panose="020B0604020202020204" pitchFamily="34" charset="0"/>
              <a:ea typeface="Tahoma" panose="020B0604030504040204" pitchFamily="34" charset="0"/>
              <a:cs typeface="Arial" panose="020B0604020202020204" pitchFamily="34" charset="0"/>
            </a:rPr>
            <a:t> DEA model </a:t>
          </a:r>
        </a:p>
      </dsp:txBody>
      <dsp:txXfrm>
        <a:off x="339574" y="1247437"/>
        <a:ext cx="5104906" cy="692586"/>
      </dsp:txXfrm>
    </dsp:sp>
    <dsp:sp modelId="{0AC44E5C-43D6-4EFD-A408-D925097B1920}">
      <dsp:nvSpPr>
        <dsp:cNvPr id="0" name=""/>
        <dsp:cNvSpPr/>
      </dsp:nvSpPr>
      <dsp:spPr>
        <a:xfrm>
          <a:off x="0" y="2773090"/>
          <a:ext cx="6042159" cy="6552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C2CC491-E404-4689-9CBC-BE910F3BC5C9}">
      <dsp:nvSpPr>
        <dsp:cNvPr id="0" name=""/>
        <dsp:cNvSpPr/>
      </dsp:nvSpPr>
      <dsp:spPr>
        <a:xfrm>
          <a:off x="302107" y="2389330"/>
          <a:ext cx="5179840" cy="76752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9865" tIns="0" rIns="159865" bIns="0" numCol="1" spcCol="1270" anchor="ctr" anchorCtr="0">
          <a:noAutofit/>
        </a:bodyPr>
        <a:lstStyle/>
        <a:p>
          <a:pPr marL="0" lvl="0" indent="0" algn="l" defTabSz="1066800">
            <a:lnSpc>
              <a:spcPct val="90000"/>
            </a:lnSpc>
            <a:spcBef>
              <a:spcPct val="0"/>
            </a:spcBef>
            <a:spcAft>
              <a:spcPct val="35000"/>
            </a:spcAft>
            <a:buNone/>
          </a:pPr>
          <a:r>
            <a:rPr lang="es-CO" sz="2400" b="1" i="0" kern="1200" noProof="0" dirty="0">
              <a:latin typeface="Arial" panose="020B0604020202020204" pitchFamily="34" charset="0"/>
              <a:ea typeface="Tahoma" panose="020B0604030504040204" pitchFamily="34" charset="0"/>
              <a:cs typeface="Arial" panose="020B0604020202020204" pitchFamily="34" charset="0"/>
            </a:rPr>
            <a:t>3.Results </a:t>
          </a:r>
        </a:p>
      </dsp:txBody>
      <dsp:txXfrm>
        <a:off x="339574" y="2426797"/>
        <a:ext cx="5104906" cy="692586"/>
      </dsp:txXfrm>
    </dsp:sp>
    <dsp:sp modelId="{48E33BEC-F453-48CC-A95D-D49E9BAB2FA8}">
      <dsp:nvSpPr>
        <dsp:cNvPr id="0" name=""/>
        <dsp:cNvSpPr/>
      </dsp:nvSpPr>
      <dsp:spPr>
        <a:xfrm>
          <a:off x="0" y="3952450"/>
          <a:ext cx="6042159" cy="6552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C93B16E-1E1E-46B0-AEDF-14BACEC2A658}">
      <dsp:nvSpPr>
        <dsp:cNvPr id="0" name=""/>
        <dsp:cNvSpPr/>
      </dsp:nvSpPr>
      <dsp:spPr>
        <a:xfrm>
          <a:off x="302107" y="3568690"/>
          <a:ext cx="5180051" cy="76752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9865" tIns="0" rIns="159865" bIns="0" numCol="1" spcCol="1270" anchor="ctr" anchorCtr="0">
          <a:noAutofit/>
        </a:bodyPr>
        <a:lstStyle/>
        <a:p>
          <a:pPr marL="0" lvl="0" indent="0" algn="l" defTabSz="1066800">
            <a:lnSpc>
              <a:spcPct val="90000"/>
            </a:lnSpc>
            <a:spcBef>
              <a:spcPct val="0"/>
            </a:spcBef>
            <a:spcAft>
              <a:spcPct val="35000"/>
            </a:spcAft>
            <a:buNone/>
          </a:pPr>
          <a:r>
            <a:rPr lang="es-CO" sz="2400" b="1" i="0" kern="1200" noProof="0" dirty="0">
              <a:latin typeface="Arial" panose="020B0604020202020204" pitchFamily="34" charset="0"/>
              <a:ea typeface="Tahoma" panose="020B0604030504040204" pitchFamily="34" charset="0"/>
              <a:cs typeface="Arial" panose="020B0604020202020204" pitchFamily="34" charset="0"/>
            </a:rPr>
            <a:t>4. Conclusions </a:t>
          </a:r>
        </a:p>
      </dsp:txBody>
      <dsp:txXfrm>
        <a:off x="339574" y="3606157"/>
        <a:ext cx="5105117"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AC933-AC56-44DF-8B08-A154EE3B74CF}">
      <dsp:nvSpPr>
        <dsp:cNvPr id="0" name=""/>
        <dsp:cNvSpPr/>
      </dsp:nvSpPr>
      <dsp:spPr>
        <a:xfrm>
          <a:off x="0" y="312181"/>
          <a:ext cx="7400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B3405-1909-4879-A1E4-78F9F5562DD3}">
      <dsp:nvSpPr>
        <dsp:cNvPr id="0" name=""/>
        <dsp:cNvSpPr/>
      </dsp:nvSpPr>
      <dsp:spPr>
        <a:xfrm>
          <a:off x="370008" y="2221"/>
          <a:ext cx="51801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796" tIns="0" rIns="195796" bIns="0" numCol="1" spcCol="1270" anchor="ctr" anchorCtr="0">
          <a:noAutofit/>
        </a:bodyPr>
        <a:lstStyle/>
        <a:p>
          <a:pPr marL="0" lvl="0" indent="0" algn="l" defTabSz="844550">
            <a:lnSpc>
              <a:spcPct val="90000"/>
            </a:lnSpc>
            <a:spcBef>
              <a:spcPct val="0"/>
            </a:spcBef>
            <a:spcAft>
              <a:spcPct val="35000"/>
            </a:spcAft>
            <a:buFont typeface="Wingdings" pitchFamily="2" charset="2"/>
            <a:buNone/>
          </a:pPr>
          <a:r>
            <a:rPr lang="en-US" sz="1900" kern="1200" dirty="0">
              <a:solidFill>
                <a:prstClr val="black"/>
              </a:solidFill>
              <a:latin typeface="Arial" panose="020B0604020202020204" pitchFamily="34" charset="0"/>
              <a:ea typeface="+mn-ea"/>
              <a:cs typeface="Arial" panose="020B0604020202020204" pitchFamily="34" charset="0"/>
            </a:rPr>
            <a:t>The Methodology under the current Project is Data Envelopment Analysis (DEA)</a:t>
          </a:r>
        </a:p>
      </dsp:txBody>
      <dsp:txXfrm>
        <a:off x="400270" y="32483"/>
        <a:ext cx="5119598" cy="559396"/>
      </dsp:txXfrm>
    </dsp:sp>
    <dsp:sp modelId="{8EABF67E-0D5B-44F7-A42D-C574B43001A4}">
      <dsp:nvSpPr>
        <dsp:cNvPr id="0" name=""/>
        <dsp:cNvSpPr/>
      </dsp:nvSpPr>
      <dsp:spPr>
        <a:xfrm>
          <a:off x="0" y="1264741"/>
          <a:ext cx="7400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434268-DB52-405A-A5B7-9854E5BDB8E4}">
      <dsp:nvSpPr>
        <dsp:cNvPr id="0" name=""/>
        <dsp:cNvSpPr/>
      </dsp:nvSpPr>
      <dsp:spPr>
        <a:xfrm>
          <a:off x="370008" y="954781"/>
          <a:ext cx="51801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796" tIns="0" rIns="195796" bIns="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DEA is and advanced linear programming </a:t>
          </a:r>
        </a:p>
      </dsp:txBody>
      <dsp:txXfrm>
        <a:off x="400270" y="985043"/>
        <a:ext cx="5119598" cy="559396"/>
      </dsp:txXfrm>
    </dsp:sp>
    <dsp:sp modelId="{6A4A0AB7-19A1-4C25-AD0E-85B41372F53F}">
      <dsp:nvSpPr>
        <dsp:cNvPr id="0" name=""/>
        <dsp:cNvSpPr/>
      </dsp:nvSpPr>
      <dsp:spPr>
        <a:xfrm>
          <a:off x="0" y="2217301"/>
          <a:ext cx="7400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28397A-F496-41F1-9920-94F505F97816}">
      <dsp:nvSpPr>
        <dsp:cNvPr id="0" name=""/>
        <dsp:cNvSpPr/>
      </dsp:nvSpPr>
      <dsp:spPr>
        <a:xfrm>
          <a:off x="370008" y="1907341"/>
          <a:ext cx="51801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796" tIns="0" rIns="195796" bIns="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latin typeface="Arial" panose="020B0604020202020204" pitchFamily="34" charset="0"/>
              <a:cs typeface="Arial" panose="020B0604020202020204" pitchFamily="34" charset="0"/>
            </a:rPr>
            <a:t>DEA is a non parametrical methodology </a:t>
          </a:r>
          <a:endParaRPr lang="en-US" sz="2100" kern="1200" dirty="0">
            <a:solidFill>
              <a:schemeClr val="tx1"/>
            </a:solidFill>
            <a:latin typeface="Arial" panose="020B0604020202020204" pitchFamily="34" charset="0"/>
            <a:cs typeface="Arial" panose="020B0604020202020204" pitchFamily="34" charset="0"/>
          </a:endParaRPr>
        </a:p>
      </dsp:txBody>
      <dsp:txXfrm>
        <a:off x="400270" y="1937603"/>
        <a:ext cx="5119598" cy="559396"/>
      </dsp:txXfrm>
    </dsp:sp>
    <dsp:sp modelId="{B245A7D5-9E2E-4DF4-B480-361BB25E38C6}">
      <dsp:nvSpPr>
        <dsp:cNvPr id="0" name=""/>
        <dsp:cNvSpPr/>
      </dsp:nvSpPr>
      <dsp:spPr>
        <a:xfrm>
          <a:off x="0" y="3169862"/>
          <a:ext cx="7400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1BF236-9AC1-4BE5-84F8-2345CC5370D0}">
      <dsp:nvSpPr>
        <dsp:cNvPr id="0" name=""/>
        <dsp:cNvSpPr/>
      </dsp:nvSpPr>
      <dsp:spPr>
        <a:xfrm>
          <a:off x="370008" y="2859902"/>
          <a:ext cx="51801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796" tIns="0" rIns="195796" bIns="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latin typeface="Arial" panose="020B0604020202020204" pitchFamily="34" charset="0"/>
              <a:cs typeface="Arial" panose="020B0604020202020204" pitchFamily="34" charset="0"/>
            </a:rPr>
            <a:t>The model studies multiple Decision Make Units (DMU)</a:t>
          </a:r>
          <a:endParaRPr lang="en-US" sz="2100" kern="1200" dirty="0">
            <a:solidFill>
              <a:schemeClr val="tx1"/>
            </a:solidFill>
            <a:latin typeface="Arial" panose="020B0604020202020204" pitchFamily="34" charset="0"/>
            <a:cs typeface="Arial" panose="020B0604020202020204" pitchFamily="34" charset="0"/>
          </a:endParaRPr>
        </a:p>
      </dsp:txBody>
      <dsp:txXfrm>
        <a:off x="400270" y="2890164"/>
        <a:ext cx="5119598" cy="559396"/>
      </dsp:txXfrm>
    </dsp:sp>
    <dsp:sp modelId="{2BB6E4F4-AB93-4787-91E7-E2A5354A2FB5}">
      <dsp:nvSpPr>
        <dsp:cNvPr id="0" name=""/>
        <dsp:cNvSpPr/>
      </dsp:nvSpPr>
      <dsp:spPr>
        <a:xfrm>
          <a:off x="0" y="4122422"/>
          <a:ext cx="7400175"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4A9D9B-B3BB-4F87-B541-21A48831367F}">
      <dsp:nvSpPr>
        <dsp:cNvPr id="0" name=""/>
        <dsp:cNvSpPr/>
      </dsp:nvSpPr>
      <dsp:spPr>
        <a:xfrm>
          <a:off x="370008" y="3812462"/>
          <a:ext cx="5180122"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796" tIns="0" rIns="195796" bIns="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latin typeface="Arial" panose="020B0604020202020204" pitchFamily="34" charset="0"/>
              <a:cs typeface="Arial" panose="020B0604020202020204" pitchFamily="34" charset="0"/>
            </a:rPr>
            <a:t>Unique indicator under a scenario of multiple outputs and multiple inputs </a:t>
          </a:r>
          <a:endParaRPr lang="en-US" sz="2100" kern="1200" dirty="0">
            <a:solidFill>
              <a:schemeClr val="tx1"/>
            </a:solidFill>
            <a:latin typeface="Arial" panose="020B0604020202020204" pitchFamily="34" charset="0"/>
            <a:cs typeface="Arial" panose="020B0604020202020204" pitchFamily="34" charset="0"/>
          </a:endParaRPr>
        </a:p>
      </dsp:txBody>
      <dsp:txXfrm>
        <a:off x="400270" y="3842724"/>
        <a:ext cx="5119598"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1.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24.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9CBA45-D06A-DC4C-A2FF-A2B5C3AF41B9}" type="datetimeFigureOut">
              <a:rPr lang="es-ES" smtClean="0"/>
              <a:t>02/11/2020</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492A17-57D7-8349-B385-588430352698}" type="slidenum">
              <a:rPr lang="es-ES" smtClean="0"/>
              <a:t>‹Nº›</a:t>
            </a:fld>
            <a:endParaRPr lang="es-ES"/>
          </a:p>
        </p:txBody>
      </p:sp>
    </p:spTree>
    <p:extLst>
      <p:ext uri="{BB962C8B-B14F-4D97-AF65-F5344CB8AC3E}">
        <p14:creationId xmlns:p14="http://schemas.microsoft.com/office/powerpoint/2010/main" val="11002235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FB7795-5E4A-0844-93B1-35006AFCD9E4}" type="datetimeFigureOut">
              <a:rPr lang="es-ES" smtClean="0"/>
              <a:t>02/11/2020</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Haga clic para modificar el estilo de texto del patrón</a:t>
            </a:r>
          </a:p>
          <a:p>
            <a:pPr lvl="1"/>
            <a:r>
              <a:rPr lang="x-none"/>
              <a:t>Segundo nivel</a:t>
            </a:r>
          </a:p>
          <a:p>
            <a:pPr lvl="2"/>
            <a:r>
              <a:rPr lang="x-none"/>
              <a:t>Tercer nivel</a:t>
            </a:r>
          </a:p>
          <a:p>
            <a:pPr lvl="3"/>
            <a:r>
              <a:rPr lang="x-none"/>
              <a:t>Cuarto nivel</a:t>
            </a:r>
          </a:p>
          <a:p>
            <a:pPr lvl="4"/>
            <a:r>
              <a:rPr lang="x-none"/>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D7CF01-349B-6245-B1ED-76B6ADB34597}" type="slidenum">
              <a:rPr lang="es-ES" smtClean="0"/>
              <a:t>‹Nº›</a:t>
            </a:fld>
            <a:endParaRPr lang="es-ES"/>
          </a:p>
        </p:txBody>
      </p:sp>
    </p:spTree>
    <p:extLst>
      <p:ext uri="{BB962C8B-B14F-4D97-AF65-F5344CB8AC3E}">
        <p14:creationId xmlns:p14="http://schemas.microsoft.com/office/powerpoint/2010/main" val="25914419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C4194B4-70F5-46FA-8F53-1673B70908F3}" type="slidenum">
              <a:rPr lang="es-ES" smtClean="0"/>
              <a:pPr/>
              <a:t>2</a:t>
            </a:fld>
            <a:endParaRPr lang="es-ES" dirty="0"/>
          </a:p>
        </p:txBody>
      </p:sp>
    </p:spTree>
    <p:extLst>
      <p:ext uri="{BB962C8B-B14F-4D97-AF65-F5344CB8AC3E}">
        <p14:creationId xmlns:p14="http://schemas.microsoft.com/office/powerpoint/2010/main" val="153395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10"/>
          </p:nvPr>
        </p:nvSpPr>
        <p:spPr/>
        <p:txBody>
          <a:bodyPr/>
          <a:lstStyle/>
          <a:p>
            <a:fld id="{5C4194B4-70F5-46FA-8F53-1673B70908F3}" type="slidenum">
              <a:rPr lang="es-ES" smtClean="0"/>
              <a:pPr/>
              <a:t>3</a:t>
            </a:fld>
            <a:endParaRPr lang="es-ES" dirty="0"/>
          </a:p>
        </p:txBody>
      </p:sp>
    </p:spTree>
    <p:extLst>
      <p:ext uri="{BB962C8B-B14F-4D97-AF65-F5344CB8AC3E}">
        <p14:creationId xmlns:p14="http://schemas.microsoft.com/office/powerpoint/2010/main" val="15653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10"/>
          </p:nvPr>
        </p:nvSpPr>
        <p:spPr/>
        <p:txBody>
          <a:bodyPr/>
          <a:lstStyle/>
          <a:p>
            <a:fld id="{5C4194B4-70F5-46FA-8F53-1673B70908F3}" type="slidenum">
              <a:rPr lang="es-ES" smtClean="0"/>
              <a:pPr/>
              <a:t>4</a:t>
            </a:fld>
            <a:endParaRPr lang="es-ES" dirty="0"/>
          </a:p>
        </p:txBody>
      </p:sp>
    </p:spTree>
    <p:extLst>
      <p:ext uri="{BB962C8B-B14F-4D97-AF65-F5344CB8AC3E}">
        <p14:creationId xmlns:p14="http://schemas.microsoft.com/office/powerpoint/2010/main" val="309094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10"/>
          </p:nvPr>
        </p:nvSpPr>
        <p:spPr/>
        <p:txBody>
          <a:bodyPr/>
          <a:lstStyle/>
          <a:p>
            <a:fld id="{5C4194B4-70F5-46FA-8F53-1673B70908F3}" type="slidenum">
              <a:rPr lang="es-ES" smtClean="0"/>
              <a:pPr/>
              <a:t>5</a:t>
            </a:fld>
            <a:endParaRPr lang="es-ES" dirty="0"/>
          </a:p>
        </p:txBody>
      </p:sp>
    </p:spTree>
    <p:extLst>
      <p:ext uri="{BB962C8B-B14F-4D97-AF65-F5344CB8AC3E}">
        <p14:creationId xmlns:p14="http://schemas.microsoft.com/office/powerpoint/2010/main" val="146121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10"/>
          </p:nvPr>
        </p:nvSpPr>
        <p:spPr/>
        <p:txBody>
          <a:bodyPr/>
          <a:lstStyle/>
          <a:p>
            <a:fld id="{5C4194B4-70F5-46FA-8F53-1673B70908F3}" type="slidenum">
              <a:rPr lang="es-ES" smtClean="0"/>
              <a:pPr/>
              <a:t>7</a:t>
            </a:fld>
            <a:endParaRPr lang="es-ES" dirty="0"/>
          </a:p>
        </p:txBody>
      </p:sp>
    </p:spTree>
    <p:extLst>
      <p:ext uri="{BB962C8B-B14F-4D97-AF65-F5344CB8AC3E}">
        <p14:creationId xmlns:p14="http://schemas.microsoft.com/office/powerpoint/2010/main" val="144904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10"/>
          </p:nvPr>
        </p:nvSpPr>
        <p:spPr/>
        <p:txBody>
          <a:bodyPr/>
          <a:lstStyle/>
          <a:p>
            <a:fld id="{5C4194B4-70F5-46FA-8F53-1673B70908F3}" type="slidenum">
              <a:rPr lang="es-ES" smtClean="0"/>
              <a:pPr/>
              <a:t>9</a:t>
            </a:fld>
            <a:endParaRPr lang="es-ES" dirty="0"/>
          </a:p>
        </p:txBody>
      </p:sp>
    </p:spTree>
    <p:extLst>
      <p:ext uri="{BB962C8B-B14F-4D97-AF65-F5344CB8AC3E}">
        <p14:creationId xmlns:p14="http://schemas.microsoft.com/office/powerpoint/2010/main" val="2904709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10"/>
          </p:nvPr>
        </p:nvSpPr>
        <p:spPr/>
        <p:txBody>
          <a:bodyPr/>
          <a:lstStyle/>
          <a:p>
            <a:fld id="{5C4194B4-70F5-46FA-8F53-1673B70908F3}" type="slidenum">
              <a:rPr lang="es-ES" smtClean="0"/>
              <a:pPr/>
              <a:t>11</a:t>
            </a:fld>
            <a:endParaRPr lang="es-ES" dirty="0"/>
          </a:p>
        </p:txBody>
      </p:sp>
    </p:spTree>
    <p:extLst>
      <p:ext uri="{BB962C8B-B14F-4D97-AF65-F5344CB8AC3E}">
        <p14:creationId xmlns:p14="http://schemas.microsoft.com/office/powerpoint/2010/main" val="1734796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10"/>
          </p:nvPr>
        </p:nvSpPr>
        <p:spPr/>
        <p:txBody>
          <a:bodyPr/>
          <a:lstStyle/>
          <a:p>
            <a:fld id="{5C4194B4-70F5-46FA-8F53-1673B70908F3}" type="slidenum">
              <a:rPr lang="es-ES" smtClean="0"/>
              <a:pPr/>
              <a:t>13</a:t>
            </a:fld>
            <a:endParaRPr lang="es-ES" dirty="0"/>
          </a:p>
        </p:txBody>
      </p:sp>
    </p:spTree>
    <p:extLst>
      <p:ext uri="{BB962C8B-B14F-4D97-AF65-F5344CB8AC3E}">
        <p14:creationId xmlns:p14="http://schemas.microsoft.com/office/powerpoint/2010/main" val="268056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98E796B4-1E19-4F8C-BD29-4421039C7B60}" type="datetime1">
              <a:rPr lang="es-CO" smtClean="0"/>
              <a:t>2/11/2020</a:t>
            </a:fld>
            <a:endParaRPr lang="es-ES"/>
          </a:p>
        </p:txBody>
      </p:sp>
      <p:sp>
        <p:nvSpPr>
          <p:cNvPr id="5" name="Marcador de pie de página 4"/>
          <p:cNvSpPr>
            <a:spLocks noGrp="1"/>
          </p:cNvSpPr>
          <p:nvPr>
            <p:ph type="ftr" sz="quarter" idx="11"/>
          </p:nvPr>
        </p:nvSpPr>
        <p:spPr>
          <a:xfrm>
            <a:off x="314184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7029480" y="6426914"/>
            <a:ext cx="2133600" cy="365125"/>
          </a:xfrm>
          <a:prstGeom prst="rect">
            <a:avLst/>
          </a:prstGeom>
        </p:spPr>
        <p:txBody>
          <a:bodyPr/>
          <a:lstStyle>
            <a:lvl1pPr>
              <a:defRPr>
                <a:solidFill>
                  <a:srgbClr val="FFFFFF"/>
                </a:solidFill>
              </a:defRPr>
            </a:lvl1pPr>
          </a:lstStyle>
          <a:p>
            <a:fld id="{90BC2BA4-81C0-F544-BD72-C8CB9DA7C802}" type="slidenum">
              <a:rPr lang="es-ES" smtClean="0"/>
              <a:pPr/>
              <a:t>‹Nº›</a:t>
            </a:fld>
            <a:endParaRPr lang="es-ES" dirty="0"/>
          </a:p>
        </p:txBody>
      </p:sp>
    </p:spTree>
    <p:extLst>
      <p:ext uri="{BB962C8B-B14F-4D97-AF65-F5344CB8AC3E}">
        <p14:creationId xmlns:p14="http://schemas.microsoft.com/office/powerpoint/2010/main" val="208117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563F0C83-7701-4B5E-B1DD-0A22F6FD11A9}" type="datetime1">
              <a:rPr lang="es-CO" smtClean="0"/>
              <a:t>2/11/2020</a:t>
            </a:fld>
            <a:endParaRPr lang="es-ES"/>
          </a:p>
        </p:txBody>
      </p:sp>
      <p:sp>
        <p:nvSpPr>
          <p:cNvPr id="5" name="Marcador de pie de página 4"/>
          <p:cNvSpPr>
            <a:spLocks noGrp="1"/>
          </p:cNvSpPr>
          <p:nvPr>
            <p:ph type="ftr" sz="quarter" idx="11"/>
          </p:nvPr>
        </p:nvSpPr>
        <p:spPr>
          <a:xfrm>
            <a:off x="314184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7029480" y="6426914"/>
            <a:ext cx="2133600" cy="365125"/>
          </a:xfrm>
          <a:prstGeom prst="rect">
            <a:avLst/>
          </a:prstGeom>
        </p:spPr>
        <p:txBody>
          <a:bodyPr/>
          <a:lstStyle/>
          <a:p>
            <a:fld id="{90BC2BA4-81C0-F544-BD72-C8CB9DA7C802}" type="slidenum">
              <a:rPr lang="es-ES" smtClean="0"/>
              <a:t>‹Nº›</a:t>
            </a:fld>
            <a:endParaRPr lang="es-ES"/>
          </a:p>
        </p:txBody>
      </p:sp>
    </p:spTree>
    <p:extLst>
      <p:ext uri="{BB962C8B-B14F-4D97-AF65-F5344CB8AC3E}">
        <p14:creationId xmlns:p14="http://schemas.microsoft.com/office/powerpoint/2010/main" val="176823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40FBCFBF-BE95-41DF-B44A-5FD28A644727}" type="datetime1">
              <a:rPr lang="es-CO" smtClean="0"/>
              <a:t>2/11/2020</a:t>
            </a:fld>
            <a:endParaRPr lang="es-ES"/>
          </a:p>
        </p:txBody>
      </p:sp>
      <p:sp>
        <p:nvSpPr>
          <p:cNvPr id="5" name="Marcador de pie de página 4"/>
          <p:cNvSpPr>
            <a:spLocks noGrp="1"/>
          </p:cNvSpPr>
          <p:nvPr>
            <p:ph type="ftr" sz="quarter" idx="11"/>
          </p:nvPr>
        </p:nvSpPr>
        <p:spPr>
          <a:xfrm>
            <a:off x="314184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7029480" y="6426914"/>
            <a:ext cx="2133600" cy="365125"/>
          </a:xfrm>
          <a:prstGeom prst="rect">
            <a:avLst/>
          </a:prstGeom>
        </p:spPr>
        <p:txBody>
          <a:bodyPr/>
          <a:lstStyle/>
          <a:p>
            <a:fld id="{90BC2BA4-81C0-F544-BD72-C8CB9DA7C802}" type="slidenum">
              <a:rPr lang="es-ES" smtClean="0"/>
              <a:t>‹Nº›</a:t>
            </a:fld>
            <a:endParaRPr lang="es-ES"/>
          </a:p>
        </p:txBody>
      </p:sp>
    </p:spTree>
    <p:extLst>
      <p:ext uri="{BB962C8B-B14F-4D97-AF65-F5344CB8AC3E}">
        <p14:creationId xmlns:p14="http://schemas.microsoft.com/office/powerpoint/2010/main" val="216311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x-none"/>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Haga clic para modificar el estilo de subtítulo del patrón</a:t>
            </a:r>
            <a:endParaRPr lang="es-ES"/>
          </a:p>
        </p:txBody>
      </p:sp>
      <p:sp>
        <p:nvSpPr>
          <p:cNvPr id="4" name="Marcador de fecha 3"/>
          <p:cNvSpPr>
            <a:spLocks noGrp="1"/>
          </p:cNvSpPr>
          <p:nvPr>
            <p:ph type="dt" sz="half" idx="10"/>
          </p:nvPr>
        </p:nvSpPr>
        <p:spPr/>
        <p:txBody>
          <a:bodyPr/>
          <a:lstStyle/>
          <a:p>
            <a:fld id="{F0B83547-C86D-457B-8E32-072A2E6C9898}" type="datetime1">
              <a:rPr lang="es-CO" smtClean="0"/>
              <a:t>2/11/2020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1C298A2-8BE3-3641-9F2E-F542FBFC2750}" type="slidenum">
              <a:rPr lang="es-ES" smtClean="0"/>
              <a:t>‹Nº›</a:t>
            </a:fld>
            <a:endParaRPr lang="es-ES"/>
          </a:p>
        </p:txBody>
      </p:sp>
    </p:spTree>
    <p:extLst>
      <p:ext uri="{BB962C8B-B14F-4D97-AF65-F5344CB8AC3E}">
        <p14:creationId xmlns:p14="http://schemas.microsoft.com/office/powerpoint/2010/main" val="287766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x-none"/>
              <a:t>Clic para editar título</a:t>
            </a:r>
            <a:endParaRPr lang="es-ES"/>
          </a:p>
        </p:txBody>
      </p:sp>
      <p:sp>
        <p:nvSpPr>
          <p:cNvPr id="3" name="Marcador de contenido 2"/>
          <p:cNvSpPr>
            <a:spLocks noGrp="1"/>
          </p:cNvSpPr>
          <p:nvPr>
            <p:ph idx="1"/>
          </p:nvPr>
        </p:nvSpPr>
        <p:spPr/>
        <p:txBody>
          <a:bodyPr/>
          <a:lstStyle/>
          <a:p>
            <a:pPr lvl="0"/>
            <a:r>
              <a:rPr lang="x-none"/>
              <a:t>Haga clic para modificar el estilo de texto del patrón</a:t>
            </a:r>
          </a:p>
          <a:p>
            <a:pPr lvl="1"/>
            <a:r>
              <a:rPr lang="x-none"/>
              <a:t>Segundo nivel</a:t>
            </a:r>
          </a:p>
          <a:p>
            <a:pPr lvl="2"/>
            <a:r>
              <a:rPr lang="x-none"/>
              <a:t>Tercer nivel</a:t>
            </a:r>
          </a:p>
          <a:p>
            <a:pPr lvl="3"/>
            <a:r>
              <a:rPr lang="x-none"/>
              <a:t>Cuarto nivel</a:t>
            </a:r>
          </a:p>
          <a:p>
            <a:pPr lvl="4"/>
            <a:r>
              <a:rPr lang="x-none"/>
              <a:t>Quinto nivel</a:t>
            </a:r>
            <a:endParaRPr lang="es-ES"/>
          </a:p>
        </p:txBody>
      </p:sp>
      <p:sp>
        <p:nvSpPr>
          <p:cNvPr id="4" name="Marcador de fecha 3"/>
          <p:cNvSpPr>
            <a:spLocks noGrp="1"/>
          </p:cNvSpPr>
          <p:nvPr>
            <p:ph type="dt" sz="half" idx="10"/>
          </p:nvPr>
        </p:nvSpPr>
        <p:spPr/>
        <p:txBody>
          <a:bodyPr/>
          <a:lstStyle/>
          <a:p>
            <a:fld id="{A20261C5-DB88-4E15-88D6-82F68DF4B18B}" type="datetime1">
              <a:rPr lang="es-CO" smtClean="0"/>
              <a:t>2/11/2020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1C298A2-8BE3-3641-9F2E-F542FBFC2750}" type="slidenum">
              <a:rPr lang="es-ES" smtClean="0"/>
              <a:t>‹Nº›</a:t>
            </a:fld>
            <a:endParaRPr lang="es-ES"/>
          </a:p>
        </p:txBody>
      </p:sp>
    </p:spTree>
    <p:extLst>
      <p:ext uri="{BB962C8B-B14F-4D97-AF65-F5344CB8AC3E}">
        <p14:creationId xmlns:p14="http://schemas.microsoft.com/office/powerpoint/2010/main" val="1969506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x-none"/>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Haga clic para modificar el estilo de texto del patrón</a:t>
            </a:r>
          </a:p>
        </p:txBody>
      </p:sp>
      <p:sp>
        <p:nvSpPr>
          <p:cNvPr id="4" name="Marcador de fecha 3"/>
          <p:cNvSpPr>
            <a:spLocks noGrp="1"/>
          </p:cNvSpPr>
          <p:nvPr>
            <p:ph type="dt" sz="half" idx="10"/>
          </p:nvPr>
        </p:nvSpPr>
        <p:spPr/>
        <p:txBody>
          <a:bodyPr/>
          <a:lstStyle/>
          <a:p>
            <a:fld id="{8724C0AE-DE8C-4591-A44D-C13BCFE90C66}" type="datetime1">
              <a:rPr lang="es-CO" smtClean="0"/>
              <a:t>2/11/2020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1C298A2-8BE3-3641-9F2E-F542FBFC2750}" type="slidenum">
              <a:rPr lang="es-ES" smtClean="0"/>
              <a:t>‹Nº›</a:t>
            </a:fld>
            <a:endParaRPr lang="es-ES"/>
          </a:p>
        </p:txBody>
      </p:sp>
    </p:spTree>
    <p:extLst>
      <p:ext uri="{BB962C8B-B14F-4D97-AF65-F5344CB8AC3E}">
        <p14:creationId xmlns:p14="http://schemas.microsoft.com/office/powerpoint/2010/main" val="582729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x-none"/>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Haga clic para modificar el estilo de texto del patrón</a:t>
            </a:r>
          </a:p>
          <a:p>
            <a:pPr lvl="1"/>
            <a:r>
              <a:rPr lang="x-none"/>
              <a:t>Segundo nivel</a:t>
            </a:r>
          </a:p>
          <a:p>
            <a:pPr lvl="2"/>
            <a:r>
              <a:rPr lang="x-none"/>
              <a:t>Tercer nivel</a:t>
            </a:r>
          </a:p>
          <a:p>
            <a:pPr lvl="3"/>
            <a:r>
              <a:rPr lang="x-none"/>
              <a:t>Cuarto nivel</a:t>
            </a:r>
          </a:p>
          <a:p>
            <a:pPr lvl="4"/>
            <a:r>
              <a:rPr lang="x-none"/>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Haga clic para modificar el estilo de texto del patrón</a:t>
            </a:r>
          </a:p>
          <a:p>
            <a:pPr lvl="1"/>
            <a:r>
              <a:rPr lang="x-none"/>
              <a:t>Segundo nivel</a:t>
            </a:r>
          </a:p>
          <a:p>
            <a:pPr lvl="2"/>
            <a:r>
              <a:rPr lang="x-none"/>
              <a:t>Tercer nivel</a:t>
            </a:r>
          </a:p>
          <a:p>
            <a:pPr lvl="3"/>
            <a:r>
              <a:rPr lang="x-none"/>
              <a:t>Cuarto nivel</a:t>
            </a:r>
          </a:p>
          <a:p>
            <a:pPr lvl="4"/>
            <a:r>
              <a:rPr lang="x-none"/>
              <a:t>Quinto nivel</a:t>
            </a:r>
            <a:endParaRPr lang="es-ES"/>
          </a:p>
        </p:txBody>
      </p:sp>
      <p:sp>
        <p:nvSpPr>
          <p:cNvPr id="5" name="Marcador de fecha 4"/>
          <p:cNvSpPr>
            <a:spLocks noGrp="1"/>
          </p:cNvSpPr>
          <p:nvPr>
            <p:ph type="dt" sz="half" idx="10"/>
          </p:nvPr>
        </p:nvSpPr>
        <p:spPr/>
        <p:txBody>
          <a:bodyPr/>
          <a:lstStyle/>
          <a:p>
            <a:fld id="{9BE2857D-CE76-478F-9A19-45EC213F9E6F}" type="datetime1">
              <a:rPr lang="es-CO" smtClean="0"/>
              <a:t>2/11/2020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1C298A2-8BE3-3641-9F2E-F542FBFC2750}" type="slidenum">
              <a:rPr lang="es-ES" smtClean="0"/>
              <a:t>‹Nº›</a:t>
            </a:fld>
            <a:endParaRPr lang="es-ES"/>
          </a:p>
        </p:txBody>
      </p:sp>
    </p:spTree>
    <p:extLst>
      <p:ext uri="{BB962C8B-B14F-4D97-AF65-F5344CB8AC3E}">
        <p14:creationId xmlns:p14="http://schemas.microsoft.com/office/powerpoint/2010/main" val="1705510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x-none"/>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Haga clic para modificar el estilo de texto del patrón</a:t>
            </a:r>
          </a:p>
          <a:p>
            <a:pPr lvl="1"/>
            <a:r>
              <a:rPr lang="x-none"/>
              <a:t>Segundo nivel</a:t>
            </a:r>
          </a:p>
          <a:p>
            <a:pPr lvl="2"/>
            <a:r>
              <a:rPr lang="x-none"/>
              <a:t>Tercer nivel</a:t>
            </a:r>
          </a:p>
          <a:p>
            <a:pPr lvl="3"/>
            <a:r>
              <a:rPr lang="x-none"/>
              <a:t>Cuarto nivel</a:t>
            </a:r>
          </a:p>
          <a:p>
            <a:pPr lvl="4"/>
            <a:r>
              <a:rPr lang="x-none"/>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Haga clic para modificar el estilo de texto del patrón</a:t>
            </a:r>
          </a:p>
          <a:p>
            <a:pPr lvl="1"/>
            <a:r>
              <a:rPr lang="x-none"/>
              <a:t>Segundo nivel</a:t>
            </a:r>
          </a:p>
          <a:p>
            <a:pPr lvl="2"/>
            <a:r>
              <a:rPr lang="x-none"/>
              <a:t>Tercer nivel</a:t>
            </a:r>
          </a:p>
          <a:p>
            <a:pPr lvl="3"/>
            <a:r>
              <a:rPr lang="x-none"/>
              <a:t>Cuarto nivel</a:t>
            </a:r>
          </a:p>
          <a:p>
            <a:pPr lvl="4"/>
            <a:r>
              <a:rPr lang="x-none"/>
              <a:t>Quinto nivel</a:t>
            </a:r>
            <a:endParaRPr lang="es-ES"/>
          </a:p>
        </p:txBody>
      </p:sp>
      <p:sp>
        <p:nvSpPr>
          <p:cNvPr id="7" name="Marcador de fecha 6"/>
          <p:cNvSpPr>
            <a:spLocks noGrp="1"/>
          </p:cNvSpPr>
          <p:nvPr>
            <p:ph type="dt" sz="half" idx="10"/>
          </p:nvPr>
        </p:nvSpPr>
        <p:spPr/>
        <p:txBody>
          <a:bodyPr/>
          <a:lstStyle/>
          <a:p>
            <a:fld id="{77BA3215-F730-40D5-AEE1-2F207EB8D675}" type="datetime1">
              <a:rPr lang="es-CO" smtClean="0"/>
              <a:t>2/11/2020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1C298A2-8BE3-3641-9F2E-F542FBFC2750}" type="slidenum">
              <a:rPr lang="es-ES" smtClean="0"/>
              <a:t>‹Nº›</a:t>
            </a:fld>
            <a:endParaRPr lang="es-ES"/>
          </a:p>
        </p:txBody>
      </p:sp>
    </p:spTree>
    <p:extLst>
      <p:ext uri="{BB962C8B-B14F-4D97-AF65-F5344CB8AC3E}">
        <p14:creationId xmlns:p14="http://schemas.microsoft.com/office/powerpoint/2010/main" val="1286302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x-none"/>
              <a:t>Clic para editar título</a:t>
            </a:r>
            <a:endParaRPr lang="es-ES"/>
          </a:p>
        </p:txBody>
      </p:sp>
      <p:sp>
        <p:nvSpPr>
          <p:cNvPr id="3" name="Marcador de fecha 2"/>
          <p:cNvSpPr>
            <a:spLocks noGrp="1"/>
          </p:cNvSpPr>
          <p:nvPr>
            <p:ph type="dt" sz="half" idx="10"/>
          </p:nvPr>
        </p:nvSpPr>
        <p:spPr/>
        <p:txBody>
          <a:bodyPr/>
          <a:lstStyle/>
          <a:p>
            <a:fld id="{7A68B457-6C9C-4317-AE1F-645EC90962FA}" type="datetime1">
              <a:rPr lang="es-CO" smtClean="0"/>
              <a:t>2/11/2020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1C298A2-8BE3-3641-9F2E-F542FBFC2750}" type="slidenum">
              <a:rPr lang="es-ES" smtClean="0"/>
              <a:t>‹Nº›</a:t>
            </a:fld>
            <a:endParaRPr lang="es-ES"/>
          </a:p>
        </p:txBody>
      </p:sp>
    </p:spTree>
    <p:extLst>
      <p:ext uri="{BB962C8B-B14F-4D97-AF65-F5344CB8AC3E}">
        <p14:creationId xmlns:p14="http://schemas.microsoft.com/office/powerpoint/2010/main" val="3257976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8E9BF75-E2CD-4AAA-80E4-71DC17C70926}" type="datetime1">
              <a:rPr lang="es-CO" smtClean="0"/>
              <a:t>2/11/2020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1C298A2-8BE3-3641-9F2E-F542FBFC2750}" type="slidenum">
              <a:rPr lang="es-ES" smtClean="0"/>
              <a:t>‹Nº›</a:t>
            </a:fld>
            <a:endParaRPr lang="es-ES"/>
          </a:p>
        </p:txBody>
      </p:sp>
    </p:spTree>
    <p:extLst>
      <p:ext uri="{BB962C8B-B14F-4D97-AF65-F5344CB8AC3E}">
        <p14:creationId xmlns:p14="http://schemas.microsoft.com/office/powerpoint/2010/main" val="857503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x-none"/>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Haga clic para modificar el estilo de texto del patrón</a:t>
            </a:r>
          </a:p>
          <a:p>
            <a:pPr lvl="1"/>
            <a:r>
              <a:rPr lang="x-none"/>
              <a:t>Segundo nivel</a:t>
            </a:r>
          </a:p>
          <a:p>
            <a:pPr lvl="2"/>
            <a:r>
              <a:rPr lang="x-none"/>
              <a:t>Tercer nivel</a:t>
            </a:r>
          </a:p>
          <a:p>
            <a:pPr lvl="3"/>
            <a:r>
              <a:rPr lang="x-none"/>
              <a:t>Cuarto nivel</a:t>
            </a:r>
          </a:p>
          <a:p>
            <a:pPr lvl="4"/>
            <a:r>
              <a:rPr lang="x-none"/>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Haga clic para modificar el estilo de texto del patrón</a:t>
            </a:r>
          </a:p>
        </p:txBody>
      </p:sp>
      <p:sp>
        <p:nvSpPr>
          <p:cNvPr id="5" name="Marcador de fecha 4"/>
          <p:cNvSpPr>
            <a:spLocks noGrp="1"/>
          </p:cNvSpPr>
          <p:nvPr>
            <p:ph type="dt" sz="half" idx="10"/>
          </p:nvPr>
        </p:nvSpPr>
        <p:spPr/>
        <p:txBody>
          <a:bodyPr/>
          <a:lstStyle/>
          <a:p>
            <a:fld id="{896A5567-5E3D-468B-85D4-0F49C8015CD3}" type="datetime1">
              <a:rPr lang="es-CO" smtClean="0"/>
              <a:t>2/11/2020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1C298A2-8BE3-3641-9F2E-F542FBFC2750}" type="slidenum">
              <a:rPr lang="es-ES" smtClean="0"/>
              <a:t>‹Nº›</a:t>
            </a:fld>
            <a:endParaRPr lang="es-ES"/>
          </a:p>
        </p:txBody>
      </p:sp>
    </p:spTree>
    <p:extLst>
      <p:ext uri="{BB962C8B-B14F-4D97-AF65-F5344CB8AC3E}">
        <p14:creationId xmlns:p14="http://schemas.microsoft.com/office/powerpoint/2010/main" val="260180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D8517928-1CC1-4E46-8F12-10E89C51C14A}" type="datetime1">
              <a:rPr lang="es-CO" smtClean="0"/>
              <a:t>2/11/2020</a:t>
            </a:fld>
            <a:endParaRPr lang="es-ES"/>
          </a:p>
        </p:txBody>
      </p:sp>
      <p:sp>
        <p:nvSpPr>
          <p:cNvPr id="5" name="Marcador de pie de página 4"/>
          <p:cNvSpPr>
            <a:spLocks noGrp="1"/>
          </p:cNvSpPr>
          <p:nvPr>
            <p:ph type="ftr" sz="quarter" idx="11"/>
          </p:nvPr>
        </p:nvSpPr>
        <p:spPr>
          <a:xfrm>
            <a:off x="314184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7029480" y="6426914"/>
            <a:ext cx="2133600" cy="365125"/>
          </a:xfrm>
          <a:prstGeom prst="rect">
            <a:avLst/>
          </a:prstGeom>
        </p:spPr>
        <p:txBody>
          <a:bodyPr/>
          <a:lstStyle/>
          <a:p>
            <a:fld id="{90BC2BA4-81C0-F544-BD72-C8CB9DA7C802}" type="slidenum">
              <a:rPr lang="es-ES" smtClean="0"/>
              <a:t>‹Nº›</a:t>
            </a:fld>
            <a:endParaRPr lang="es-ES"/>
          </a:p>
        </p:txBody>
      </p:sp>
    </p:spTree>
    <p:extLst>
      <p:ext uri="{BB962C8B-B14F-4D97-AF65-F5344CB8AC3E}">
        <p14:creationId xmlns:p14="http://schemas.microsoft.com/office/powerpoint/2010/main" val="3100552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x-none"/>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Haga clic para modificar el estilo de texto del patrón</a:t>
            </a:r>
          </a:p>
        </p:txBody>
      </p:sp>
      <p:sp>
        <p:nvSpPr>
          <p:cNvPr id="5" name="Marcador de fecha 4"/>
          <p:cNvSpPr>
            <a:spLocks noGrp="1"/>
          </p:cNvSpPr>
          <p:nvPr>
            <p:ph type="dt" sz="half" idx="10"/>
          </p:nvPr>
        </p:nvSpPr>
        <p:spPr/>
        <p:txBody>
          <a:bodyPr/>
          <a:lstStyle/>
          <a:p>
            <a:fld id="{591E362C-31F0-4103-9C2A-F179F0DC2F47}" type="datetime1">
              <a:rPr lang="es-CO" smtClean="0"/>
              <a:t>2/11/2020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1C298A2-8BE3-3641-9F2E-F542FBFC2750}" type="slidenum">
              <a:rPr lang="es-ES" smtClean="0"/>
              <a:t>‹Nº›</a:t>
            </a:fld>
            <a:endParaRPr lang="es-ES"/>
          </a:p>
        </p:txBody>
      </p:sp>
    </p:spTree>
    <p:extLst>
      <p:ext uri="{BB962C8B-B14F-4D97-AF65-F5344CB8AC3E}">
        <p14:creationId xmlns:p14="http://schemas.microsoft.com/office/powerpoint/2010/main" val="895821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x-none"/>
              <a:t>Clic para editar título</a:t>
            </a:r>
            <a:endParaRPr lang="es-ES"/>
          </a:p>
        </p:txBody>
      </p:sp>
      <p:sp>
        <p:nvSpPr>
          <p:cNvPr id="3" name="Marcador de texto vertical 2"/>
          <p:cNvSpPr>
            <a:spLocks noGrp="1"/>
          </p:cNvSpPr>
          <p:nvPr>
            <p:ph type="body" orient="vert" idx="1"/>
          </p:nvPr>
        </p:nvSpPr>
        <p:spPr/>
        <p:txBody>
          <a:bodyPr vert="eaVert"/>
          <a:lstStyle/>
          <a:p>
            <a:pPr lvl="0"/>
            <a:r>
              <a:rPr lang="x-none"/>
              <a:t>Haga clic para modificar el estilo de texto del patrón</a:t>
            </a:r>
          </a:p>
          <a:p>
            <a:pPr lvl="1"/>
            <a:r>
              <a:rPr lang="x-none"/>
              <a:t>Segundo nivel</a:t>
            </a:r>
          </a:p>
          <a:p>
            <a:pPr lvl="2"/>
            <a:r>
              <a:rPr lang="x-none"/>
              <a:t>Tercer nivel</a:t>
            </a:r>
          </a:p>
          <a:p>
            <a:pPr lvl="3"/>
            <a:r>
              <a:rPr lang="x-none"/>
              <a:t>Cuarto nivel</a:t>
            </a:r>
          </a:p>
          <a:p>
            <a:pPr lvl="4"/>
            <a:r>
              <a:rPr lang="x-none"/>
              <a:t>Quinto nivel</a:t>
            </a:r>
            <a:endParaRPr lang="es-ES"/>
          </a:p>
        </p:txBody>
      </p:sp>
      <p:sp>
        <p:nvSpPr>
          <p:cNvPr id="4" name="Marcador de fecha 3"/>
          <p:cNvSpPr>
            <a:spLocks noGrp="1"/>
          </p:cNvSpPr>
          <p:nvPr>
            <p:ph type="dt" sz="half" idx="10"/>
          </p:nvPr>
        </p:nvSpPr>
        <p:spPr/>
        <p:txBody>
          <a:bodyPr/>
          <a:lstStyle/>
          <a:p>
            <a:fld id="{1FA573C9-7281-4EE2-A295-6D251CEB41DF}" type="datetime1">
              <a:rPr lang="es-CO" smtClean="0"/>
              <a:t>2/11/2020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1C298A2-8BE3-3641-9F2E-F542FBFC2750}" type="slidenum">
              <a:rPr lang="es-ES" smtClean="0"/>
              <a:t>‹Nº›</a:t>
            </a:fld>
            <a:endParaRPr lang="es-ES"/>
          </a:p>
        </p:txBody>
      </p:sp>
    </p:spTree>
    <p:extLst>
      <p:ext uri="{BB962C8B-B14F-4D97-AF65-F5344CB8AC3E}">
        <p14:creationId xmlns:p14="http://schemas.microsoft.com/office/powerpoint/2010/main" val="976640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x-none"/>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x-none"/>
              <a:t>Haga clic para modificar el estilo de texto del patrón</a:t>
            </a:r>
          </a:p>
          <a:p>
            <a:pPr lvl="1"/>
            <a:r>
              <a:rPr lang="x-none"/>
              <a:t>Segundo nivel</a:t>
            </a:r>
          </a:p>
          <a:p>
            <a:pPr lvl="2"/>
            <a:r>
              <a:rPr lang="x-none"/>
              <a:t>Tercer nivel</a:t>
            </a:r>
          </a:p>
          <a:p>
            <a:pPr lvl="3"/>
            <a:r>
              <a:rPr lang="x-none"/>
              <a:t>Cuarto nivel</a:t>
            </a:r>
          </a:p>
          <a:p>
            <a:pPr lvl="4"/>
            <a:r>
              <a:rPr lang="x-none"/>
              <a:t>Quinto nivel</a:t>
            </a:r>
            <a:endParaRPr lang="es-ES"/>
          </a:p>
        </p:txBody>
      </p:sp>
      <p:sp>
        <p:nvSpPr>
          <p:cNvPr id="4" name="Marcador de fecha 3"/>
          <p:cNvSpPr>
            <a:spLocks noGrp="1"/>
          </p:cNvSpPr>
          <p:nvPr>
            <p:ph type="dt" sz="half" idx="10"/>
          </p:nvPr>
        </p:nvSpPr>
        <p:spPr/>
        <p:txBody>
          <a:bodyPr/>
          <a:lstStyle/>
          <a:p>
            <a:fld id="{91E26C53-6EFA-4961-9CAA-AA3F641570FC}" type="datetime1">
              <a:rPr lang="es-CO" smtClean="0"/>
              <a:t>2/11/2020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1C298A2-8BE3-3641-9F2E-F542FBFC2750}" type="slidenum">
              <a:rPr lang="es-ES" smtClean="0"/>
              <a:t>‹Nº›</a:t>
            </a:fld>
            <a:endParaRPr lang="es-ES"/>
          </a:p>
        </p:txBody>
      </p:sp>
    </p:spTree>
    <p:extLst>
      <p:ext uri="{BB962C8B-B14F-4D97-AF65-F5344CB8AC3E}">
        <p14:creationId xmlns:p14="http://schemas.microsoft.com/office/powerpoint/2010/main" val="36985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683D150B-5B12-4FD9-B869-E2BBD6EE4F05}" type="datetime1">
              <a:rPr lang="es-CO" smtClean="0"/>
              <a:t>2/11/2020</a:t>
            </a:fld>
            <a:endParaRPr lang="es-ES"/>
          </a:p>
        </p:txBody>
      </p:sp>
      <p:sp>
        <p:nvSpPr>
          <p:cNvPr id="5" name="Marcador de pie de página 4"/>
          <p:cNvSpPr>
            <a:spLocks noGrp="1"/>
          </p:cNvSpPr>
          <p:nvPr>
            <p:ph type="ftr" sz="quarter" idx="11"/>
          </p:nvPr>
        </p:nvSpPr>
        <p:spPr>
          <a:xfrm>
            <a:off x="314184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7029480" y="6426914"/>
            <a:ext cx="2133600" cy="365125"/>
          </a:xfrm>
          <a:prstGeom prst="rect">
            <a:avLst/>
          </a:prstGeom>
        </p:spPr>
        <p:txBody>
          <a:bodyPr/>
          <a:lstStyle/>
          <a:p>
            <a:fld id="{90BC2BA4-81C0-F544-BD72-C8CB9DA7C802}" type="slidenum">
              <a:rPr lang="es-ES" smtClean="0"/>
              <a:t>‹Nº›</a:t>
            </a:fld>
            <a:endParaRPr lang="es-ES"/>
          </a:p>
        </p:txBody>
      </p:sp>
    </p:spTree>
    <p:extLst>
      <p:ext uri="{BB962C8B-B14F-4D97-AF65-F5344CB8AC3E}">
        <p14:creationId xmlns:p14="http://schemas.microsoft.com/office/powerpoint/2010/main" val="184098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13820E7D-7937-42F8-B2B9-FB6B4A624FCF}" type="datetime1">
              <a:rPr lang="es-CO" smtClean="0"/>
              <a:t>2/11/2020</a:t>
            </a:fld>
            <a:endParaRPr lang="es-ES"/>
          </a:p>
        </p:txBody>
      </p:sp>
      <p:sp>
        <p:nvSpPr>
          <p:cNvPr id="6" name="Marcador de pie de página 5"/>
          <p:cNvSpPr>
            <a:spLocks noGrp="1"/>
          </p:cNvSpPr>
          <p:nvPr>
            <p:ph type="ftr" sz="quarter" idx="11"/>
          </p:nvPr>
        </p:nvSpPr>
        <p:spPr>
          <a:xfrm>
            <a:off x="314184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7029480" y="6426914"/>
            <a:ext cx="2133600" cy="365125"/>
          </a:xfrm>
          <a:prstGeom prst="rect">
            <a:avLst/>
          </a:prstGeom>
        </p:spPr>
        <p:txBody>
          <a:bodyPr/>
          <a:lstStyle/>
          <a:p>
            <a:fld id="{90BC2BA4-81C0-F544-BD72-C8CB9DA7C802}" type="slidenum">
              <a:rPr lang="es-ES" smtClean="0"/>
              <a:t>‹Nº›</a:t>
            </a:fld>
            <a:endParaRPr lang="es-ES"/>
          </a:p>
        </p:txBody>
      </p:sp>
    </p:spTree>
    <p:extLst>
      <p:ext uri="{BB962C8B-B14F-4D97-AF65-F5344CB8AC3E}">
        <p14:creationId xmlns:p14="http://schemas.microsoft.com/office/powerpoint/2010/main" val="356303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E053915A-BF23-41CE-B9A8-205FCB13EA50}" type="datetime1">
              <a:rPr lang="es-CO" smtClean="0"/>
              <a:t>2/11/2020</a:t>
            </a:fld>
            <a:endParaRPr lang="es-ES"/>
          </a:p>
        </p:txBody>
      </p:sp>
      <p:sp>
        <p:nvSpPr>
          <p:cNvPr id="8" name="Marcador de pie de página 7"/>
          <p:cNvSpPr>
            <a:spLocks noGrp="1"/>
          </p:cNvSpPr>
          <p:nvPr>
            <p:ph type="ftr" sz="quarter" idx="11"/>
          </p:nvPr>
        </p:nvSpPr>
        <p:spPr>
          <a:xfrm>
            <a:off x="3141840" y="6356350"/>
            <a:ext cx="28956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7029480" y="6426914"/>
            <a:ext cx="2133600" cy="365125"/>
          </a:xfrm>
          <a:prstGeom prst="rect">
            <a:avLst/>
          </a:prstGeom>
        </p:spPr>
        <p:txBody>
          <a:bodyPr/>
          <a:lstStyle/>
          <a:p>
            <a:fld id="{90BC2BA4-81C0-F544-BD72-C8CB9DA7C802}" type="slidenum">
              <a:rPr lang="es-ES" smtClean="0"/>
              <a:t>‹Nº›</a:t>
            </a:fld>
            <a:endParaRPr lang="es-ES"/>
          </a:p>
        </p:txBody>
      </p:sp>
    </p:spTree>
    <p:extLst>
      <p:ext uri="{BB962C8B-B14F-4D97-AF65-F5344CB8AC3E}">
        <p14:creationId xmlns:p14="http://schemas.microsoft.com/office/powerpoint/2010/main" val="193454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7726814A-EC88-49EF-894E-013F7B73879B}" type="datetime1">
              <a:rPr lang="es-CO" smtClean="0"/>
              <a:t>2/11/2020</a:t>
            </a:fld>
            <a:endParaRPr lang="es-ES"/>
          </a:p>
        </p:txBody>
      </p:sp>
      <p:sp>
        <p:nvSpPr>
          <p:cNvPr id="4" name="Marcador de pie de página 3"/>
          <p:cNvSpPr>
            <a:spLocks noGrp="1"/>
          </p:cNvSpPr>
          <p:nvPr>
            <p:ph type="ftr" sz="quarter" idx="11"/>
          </p:nvPr>
        </p:nvSpPr>
        <p:spPr>
          <a:xfrm>
            <a:off x="3141840" y="6356350"/>
            <a:ext cx="28956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7029480" y="6426914"/>
            <a:ext cx="2133600" cy="365125"/>
          </a:xfrm>
          <a:prstGeom prst="rect">
            <a:avLst/>
          </a:prstGeom>
        </p:spPr>
        <p:txBody>
          <a:bodyPr/>
          <a:lstStyle/>
          <a:p>
            <a:fld id="{90BC2BA4-81C0-F544-BD72-C8CB9DA7C802}" type="slidenum">
              <a:rPr lang="es-ES" smtClean="0"/>
              <a:t>‹Nº›</a:t>
            </a:fld>
            <a:endParaRPr lang="es-ES"/>
          </a:p>
        </p:txBody>
      </p:sp>
    </p:spTree>
    <p:extLst>
      <p:ext uri="{BB962C8B-B14F-4D97-AF65-F5344CB8AC3E}">
        <p14:creationId xmlns:p14="http://schemas.microsoft.com/office/powerpoint/2010/main" val="126887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388374" y="6272161"/>
            <a:ext cx="2133600" cy="365125"/>
          </a:xfrm>
          <a:prstGeom prst="rect">
            <a:avLst/>
          </a:prstGeom>
        </p:spPr>
        <p:txBody>
          <a:bodyPr/>
          <a:lstStyle/>
          <a:p>
            <a:fld id="{7263BD25-AE67-40BD-9166-FF1DF66615EB}" type="datetime1">
              <a:rPr lang="es-CO" smtClean="0"/>
              <a:t>2/11/2020</a:t>
            </a:fld>
            <a:endParaRPr lang="es-ES"/>
          </a:p>
        </p:txBody>
      </p:sp>
    </p:spTree>
    <p:extLst>
      <p:ext uri="{BB962C8B-B14F-4D97-AF65-F5344CB8AC3E}">
        <p14:creationId xmlns:p14="http://schemas.microsoft.com/office/powerpoint/2010/main" val="181841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AF7EA1DE-EBBE-4A42-BD7B-AB6E5A4C62FC}" type="datetime1">
              <a:rPr lang="es-CO" smtClean="0"/>
              <a:t>2/11/2020</a:t>
            </a:fld>
            <a:endParaRPr lang="es-ES"/>
          </a:p>
        </p:txBody>
      </p:sp>
      <p:sp>
        <p:nvSpPr>
          <p:cNvPr id="6" name="Marcador de pie de página 5"/>
          <p:cNvSpPr>
            <a:spLocks noGrp="1"/>
          </p:cNvSpPr>
          <p:nvPr>
            <p:ph type="ftr" sz="quarter" idx="11"/>
          </p:nvPr>
        </p:nvSpPr>
        <p:spPr>
          <a:xfrm>
            <a:off x="314184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7029480" y="6426914"/>
            <a:ext cx="2133600" cy="365125"/>
          </a:xfrm>
          <a:prstGeom prst="rect">
            <a:avLst/>
          </a:prstGeom>
        </p:spPr>
        <p:txBody>
          <a:bodyPr/>
          <a:lstStyle/>
          <a:p>
            <a:fld id="{90BC2BA4-81C0-F544-BD72-C8CB9DA7C802}" type="slidenum">
              <a:rPr lang="es-ES" smtClean="0"/>
              <a:t>‹Nº›</a:t>
            </a:fld>
            <a:endParaRPr lang="es-ES"/>
          </a:p>
        </p:txBody>
      </p:sp>
    </p:spTree>
    <p:extLst>
      <p:ext uri="{BB962C8B-B14F-4D97-AF65-F5344CB8AC3E}">
        <p14:creationId xmlns:p14="http://schemas.microsoft.com/office/powerpoint/2010/main" val="3573977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D3A9EA7C-AD0D-4FE7-A72C-FB17F41AFB4D}" type="datetime1">
              <a:rPr lang="es-CO" smtClean="0"/>
              <a:t>2/11/2020</a:t>
            </a:fld>
            <a:endParaRPr lang="es-ES"/>
          </a:p>
        </p:txBody>
      </p:sp>
      <p:sp>
        <p:nvSpPr>
          <p:cNvPr id="6" name="Marcador de pie de página 5"/>
          <p:cNvSpPr>
            <a:spLocks noGrp="1"/>
          </p:cNvSpPr>
          <p:nvPr>
            <p:ph type="ftr" sz="quarter" idx="11"/>
          </p:nvPr>
        </p:nvSpPr>
        <p:spPr>
          <a:xfrm>
            <a:off x="314184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7029480" y="6426914"/>
            <a:ext cx="2133600" cy="365125"/>
          </a:xfrm>
          <a:prstGeom prst="rect">
            <a:avLst/>
          </a:prstGeom>
        </p:spPr>
        <p:txBody>
          <a:bodyPr/>
          <a:lstStyle/>
          <a:p>
            <a:fld id="{90BC2BA4-81C0-F544-BD72-C8CB9DA7C802}" type="slidenum">
              <a:rPr lang="es-ES" smtClean="0"/>
              <a:t>‹Nº›</a:t>
            </a:fld>
            <a:endParaRPr lang="es-ES"/>
          </a:p>
        </p:txBody>
      </p:sp>
    </p:spTree>
    <p:extLst>
      <p:ext uri="{BB962C8B-B14F-4D97-AF65-F5344CB8AC3E}">
        <p14:creationId xmlns:p14="http://schemas.microsoft.com/office/powerpoint/2010/main" val="74998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431618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457200" rtl="0" eaLnBrk="1" latinLnBrk="0" hangingPunct="1">
        <a:spcBef>
          <a:spcPct val="0"/>
        </a:spcBef>
        <a:buNone/>
        <a:defRPr sz="4400" kern="1200">
          <a:solidFill>
            <a:schemeClr val="tx1"/>
          </a:solidFill>
          <a:latin typeface="Ancizar Sans Regular"/>
          <a:ea typeface="+mj-ea"/>
          <a:cs typeface="Ancizar Sans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ncizar Sans Regular"/>
          <a:ea typeface="+mn-ea"/>
          <a:cs typeface="Ancizar Sans Regular"/>
        </a:defRPr>
      </a:lvl1pPr>
      <a:lvl2pPr marL="742950" indent="-285750" algn="l" defTabSz="457200" rtl="0" eaLnBrk="1" latinLnBrk="0" hangingPunct="1">
        <a:spcBef>
          <a:spcPct val="20000"/>
        </a:spcBef>
        <a:buFont typeface="Arial"/>
        <a:buChar char="–"/>
        <a:defRPr sz="2800" kern="1200">
          <a:solidFill>
            <a:schemeClr val="tx1"/>
          </a:solidFill>
          <a:latin typeface="Ancizar Sans Regular"/>
          <a:ea typeface="+mn-ea"/>
          <a:cs typeface="Ancizar Sans Regular"/>
        </a:defRPr>
      </a:lvl2pPr>
      <a:lvl3pPr marL="1143000" indent="-228600" algn="l" defTabSz="457200" rtl="0" eaLnBrk="1" latinLnBrk="0" hangingPunct="1">
        <a:spcBef>
          <a:spcPct val="20000"/>
        </a:spcBef>
        <a:buFont typeface="Arial"/>
        <a:buChar char="•"/>
        <a:defRPr sz="2400" kern="1200">
          <a:solidFill>
            <a:schemeClr val="tx1"/>
          </a:solidFill>
          <a:latin typeface="Ancizar Sans Regular"/>
          <a:ea typeface="+mn-ea"/>
          <a:cs typeface="Ancizar Sans Regular"/>
        </a:defRPr>
      </a:lvl3pPr>
      <a:lvl4pPr marL="1600200" indent="-228600" algn="l" defTabSz="457200" rtl="0" eaLnBrk="1" latinLnBrk="0" hangingPunct="1">
        <a:spcBef>
          <a:spcPct val="20000"/>
        </a:spcBef>
        <a:buFont typeface="Arial"/>
        <a:buChar char="–"/>
        <a:defRPr sz="2000" kern="1200">
          <a:solidFill>
            <a:schemeClr val="tx1"/>
          </a:solidFill>
          <a:latin typeface="Ancizar Sans Regular"/>
          <a:ea typeface="+mn-ea"/>
          <a:cs typeface="Ancizar Sans Regular"/>
        </a:defRPr>
      </a:lvl4pPr>
      <a:lvl5pPr marL="2057400" indent="-228600" algn="l" defTabSz="457200" rtl="0" eaLnBrk="1" latinLnBrk="0" hangingPunct="1">
        <a:spcBef>
          <a:spcPct val="20000"/>
        </a:spcBef>
        <a:buFont typeface="Arial"/>
        <a:buChar char="»"/>
        <a:defRPr sz="2000" kern="1200">
          <a:solidFill>
            <a:schemeClr val="tx1"/>
          </a:solidFill>
          <a:latin typeface="Ancizar Sans Regular"/>
          <a:ea typeface="+mn-ea"/>
          <a:cs typeface="Ancizar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a:t>Haga clic para modificar el estilo de texto del patrón</a:t>
            </a:r>
          </a:p>
          <a:p>
            <a:pPr lvl="1"/>
            <a:r>
              <a:rPr lang="x-none"/>
              <a:t>Segundo nivel</a:t>
            </a:r>
          </a:p>
          <a:p>
            <a:pPr lvl="2"/>
            <a:r>
              <a:rPr lang="x-none"/>
              <a:t>Tercer nivel</a:t>
            </a:r>
          </a:p>
          <a:p>
            <a:pPr lvl="3"/>
            <a:r>
              <a:rPr lang="x-none"/>
              <a:t>Cuarto nivel</a:t>
            </a:r>
          </a:p>
          <a:p>
            <a:pPr lvl="4"/>
            <a:r>
              <a:rPr lang="x-none"/>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D96D9-235C-44C5-B448-16B81B49DF95}" type="datetime1">
              <a:rPr lang="es-CO" smtClean="0"/>
              <a:t>2/11/2020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298A2-8BE3-3641-9F2E-F542FBFC2750}" type="slidenum">
              <a:rPr lang="es-ES" smtClean="0"/>
              <a:t>‹Nº›</a:t>
            </a:fld>
            <a:endParaRPr lang="es-ES"/>
          </a:p>
        </p:txBody>
      </p:sp>
    </p:spTree>
    <p:extLst>
      <p:ext uri="{BB962C8B-B14F-4D97-AF65-F5344CB8AC3E}">
        <p14:creationId xmlns:p14="http://schemas.microsoft.com/office/powerpoint/2010/main" val="16538413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2.bin"/><Relationship Id="rId18" Type="http://schemas.openxmlformats.org/officeDocument/2006/relationships/image" Target="../media/image24.wmf"/><Relationship Id="rId3" Type="http://schemas.openxmlformats.org/officeDocument/2006/relationships/notesSlide" Target="../notesSlides/notesSlide7.xml"/><Relationship Id="rId7" Type="http://schemas.openxmlformats.org/officeDocument/2006/relationships/oleObject" Target="../embeddings/oleObject19.bin"/><Relationship Id="rId12" Type="http://schemas.openxmlformats.org/officeDocument/2006/relationships/image" Target="../media/image23.wmf"/><Relationship Id="rId17" Type="http://schemas.openxmlformats.org/officeDocument/2006/relationships/oleObject" Target="../embeddings/oleObject24.bin"/><Relationship Id="rId2" Type="http://schemas.openxmlformats.org/officeDocument/2006/relationships/slideLayout" Target="../slideLayouts/slideLayout7.xml"/><Relationship Id="rId16" Type="http://schemas.openxmlformats.org/officeDocument/2006/relationships/image" Target="../media/image14.wmf"/><Relationship Id="rId1" Type="http://schemas.openxmlformats.org/officeDocument/2006/relationships/vmlDrawing" Target="../drawings/vmlDrawing4.vml"/><Relationship Id="rId6" Type="http://schemas.openxmlformats.org/officeDocument/2006/relationships/image" Target="../media/image21.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11.wmf"/><Relationship Id="rId4" Type="http://schemas.openxmlformats.org/officeDocument/2006/relationships/image" Target="../media/image7.png"/><Relationship Id="rId9" Type="http://schemas.openxmlformats.org/officeDocument/2006/relationships/oleObject" Target="../embeddings/oleObject20.bin"/><Relationship Id="rId14" Type="http://schemas.openxmlformats.org/officeDocument/2006/relationships/image" Target="../media/image1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oleObject" Target="../embeddings/oleObject2.bin"/><Relationship Id="rId12" Type="http://schemas.openxmlformats.org/officeDocument/2006/relationships/image" Target="../media/image12.wmf"/><Relationship Id="rId2" Type="http://schemas.openxmlformats.org/officeDocument/2006/relationships/slideLayout" Target="../slideLayouts/slideLayout7.xml"/><Relationship Id="rId16"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11.wmf"/><Relationship Id="rId4" Type="http://schemas.openxmlformats.org/officeDocument/2006/relationships/image" Target="../media/image7.png"/><Relationship Id="rId9" Type="http://schemas.openxmlformats.org/officeDocument/2006/relationships/oleObject" Target="../embeddings/oleObject3.bin"/><Relationship Id="rId14" Type="http://schemas.openxmlformats.org/officeDocument/2006/relationships/image" Target="../media/image1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1.bin"/><Relationship Id="rId3" Type="http://schemas.openxmlformats.org/officeDocument/2006/relationships/notesSlide" Target="../notesSlides/notesSlide5.xml"/><Relationship Id="rId7" Type="http://schemas.openxmlformats.org/officeDocument/2006/relationships/oleObject" Target="../embeddings/oleObject8.bin"/><Relationship Id="rId12"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image" Target="../media/image14.wmf"/><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6.wmf"/><Relationship Id="rId4" Type="http://schemas.openxmlformats.org/officeDocument/2006/relationships/image" Target="../media/image7.png"/><Relationship Id="rId9" Type="http://schemas.openxmlformats.org/officeDocument/2006/relationships/oleObject" Target="../embeddings/oleObject9.bin"/><Relationship Id="rId14" Type="http://schemas.openxmlformats.org/officeDocument/2006/relationships/image" Target="../media/image1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7.bin"/><Relationship Id="rId3" Type="http://schemas.openxmlformats.org/officeDocument/2006/relationships/notesSlide" Target="../notesSlides/notesSlide6.xml"/><Relationship Id="rId7" Type="http://schemas.openxmlformats.org/officeDocument/2006/relationships/oleObject" Target="../embeddings/oleObject14.bin"/><Relationship Id="rId12"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20.wmf"/><Relationship Id="rId4" Type="http://schemas.openxmlformats.org/officeDocument/2006/relationships/image" Target="../media/image7.png"/><Relationship Id="rId9" Type="http://schemas.openxmlformats.org/officeDocument/2006/relationships/oleObject" Target="../embeddings/oleObject15.bin"/><Relationship Id="rId1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cxnSp>
        <p:nvCxnSpPr>
          <p:cNvPr id="8" name="Conector recto 7"/>
          <p:cNvCxnSpPr/>
          <p:nvPr/>
        </p:nvCxnSpPr>
        <p:spPr>
          <a:xfrm>
            <a:off x="1678803" y="3377493"/>
            <a:ext cx="5810117" cy="0"/>
          </a:xfrm>
          <a:prstGeom prst="line">
            <a:avLst/>
          </a:prstGeom>
          <a:ln/>
        </p:spPr>
        <p:style>
          <a:lnRef idx="2">
            <a:schemeClr val="dk1"/>
          </a:lnRef>
          <a:fillRef idx="0">
            <a:schemeClr val="dk1"/>
          </a:fillRef>
          <a:effectRef idx="1">
            <a:schemeClr val="dk1"/>
          </a:effectRef>
          <a:fontRef idx="minor">
            <a:schemeClr val="tx1"/>
          </a:fontRef>
        </p:style>
      </p:cxnSp>
      <p:sp>
        <p:nvSpPr>
          <p:cNvPr id="5" name="Título 1"/>
          <p:cNvSpPr txBox="1">
            <a:spLocks/>
          </p:cNvSpPr>
          <p:nvPr/>
        </p:nvSpPr>
        <p:spPr>
          <a:xfrm>
            <a:off x="798835" y="4240622"/>
            <a:ext cx="7297445" cy="132316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1600" dirty="0">
                <a:solidFill>
                  <a:srgbClr val="172B7E"/>
                </a:solidFill>
                <a:latin typeface="Arial" panose="020B0604020202020204" pitchFamily="34" charset="0"/>
                <a:cs typeface="Arial" panose="020B0604020202020204" pitchFamily="34" charset="0"/>
              </a:rPr>
              <a:t>Gloria Rodriguez-Lozano PhD. </a:t>
            </a:r>
            <a:r>
              <a:rPr lang="es-ES" sz="1600" dirty="0" err="1">
                <a:solidFill>
                  <a:srgbClr val="172B7E"/>
                </a:solidFill>
                <a:latin typeface="Arial" panose="020B0604020202020204" pitchFamily="34" charset="0"/>
                <a:cs typeface="Arial" panose="020B0604020202020204" pitchFamily="34" charset="0"/>
              </a:rPr>
              <a:t>MSc</a:t>
            </a:r>
            <a:r>
              <a:rPr lang="es-ES" sz="1600" dirty="0">
                <a:solidFill>
                  <a:srgbClr val="172B7E"/>
                </a:solidFill>
                <a:latin typeface="Arial" panose="020B0604020202020204" pitchFamily="34" charset="0"/>
                <a:cs typeface="Arial" panose="020B0604020202020204" pitchFamily="34" charset="0"/>
              </a:rPr>
              <a:t>.</a:t>
            </a:r>
          </a:p>
          <a:p>
            <a:r>
              <a:rPr lang="es-ES" sz="1600" dirty="0">
                <a:solidFill>
                  <a:srgbClr val="172B7E"/>
                </a:solidFill>
                <a:latin typeface="Arial" panose="020B0604020202020204" pitchFamily="34" charset="0"/>
                <a:cs typeface="Arial" panose="020B0604020202020204" pitchFamily="34" charset="0"/>
              </a:rPr>
              <a:t>Sebastian Galindo-Cantor MA(c)</a:t>
            </a:r>
          </a:p>
          <a:p>
            <a:r>
              <a:rPr lang="es-ES" sz="1600" dirty="0">
                <a:solidFill>
                  <a:srgbClr val="172B7E"/>
                </a:solidFill>
                <a:latin typeface="Arial" panose="020B0604020202020204" pitchFamily="34" charset="0"/>
                <a:cs typeface="Arial" panose="020B0604020202020204" pitchFamily="34" charset="0"/>
              </a:rPr>
              <a:t> </a:t>
            </a:r>
          </a:p>
        </p:txBody>
      </p:sp>
      <p:sp>
        <p:nvSpPr>
          <p:cNvPr id="9" name="Título 1"/>
          <p:cNvSpPr txBox="1">
            <a:spLocks/>
          </p:cNvSpPr>
          <p:nvPr/>
        </p:nvSpPr>
        <p:spPr>
          <a:xfrm>
            <a:off x="613268" y="438875"/>
            <a:ext cx="8102126" cy="9701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0" i="0" dirty="0">
                <a:solidFill>
                  <a:srgbClr val="202124"/>
                </a:solidFill>
                <a:effectLst/>
                <a:latin typeface="Roboto"/>
              </a:rPr>
              <a:t>Measurement of Relative Efficiency of the Implementation of WCO Policies and Guidelines by the Customs and Commercial Community</a:t>
            </a:r>
            <a:r>
              <a:rPr lang="en-US" sz="1100" b="0" i="0" dirty="0">
                <a:solidFill>
                  <a:srgbClr val="202124"/>
                </a:solidFill>
                <a:effectLst/>
                <a:latin typeface="Roboto"/>
              </a:rPr>
              <a:t>’</a:t>
            </a:r>
            <a:endParaRPr lang="es-ES" sz="4000" dirty="0">
              <a:solidFill>
                <a:srgbClr val="172B7E"/>
              </a:solidFill>
              <a:latin typeface="Ancizar Serif"/>
              <a:cs typeface="Ancizar Serif"/>
            </a:endParaRPr>
          </a:p>
        </p:txBody>
      </p:sp>
      <p:pic>
        <p:nvPicPr>
          <p:cNvPr id="11" name="Imagen 8">
            <a:extLst>
              <a:ext uri="{FF2B5EF4-FFF2-40B4-BE49-F238E27FC236}">
                <a16:creationId xmlns:a16="http://schemas.microsoft.com/office/drawing/2014/main" id="{ED2F1AF8-F28F-412A-816A-D473A35CF8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684206" y="1659850"/>
            <a:ext cx="1877962" cy="1767708"/>
          </a:xfrm>
          <a:prstGeom prst="rect">
            <a:avLst/>
          </a:prstGeom>
        </p:spPr>
      </p:pic>
      <p:pic>
        <p:nvPicPr>
          <p:cNvPr id="12" name="Picture 11"/>
          <p:cNvPicPr>
            <a:picLocks noChangeAspect="1"/>
          </p:cNvPicPr>
          <p:nvPr/>
        </p:nvPicPr>
        <p:blipFill>
          <a:blip r:embed="rId5"/>
          <a:stretch>
            <a:fillRect/>
          </a:stretch>
        </p:blipFill>
        <p:spPr>
          <a:xfrm>
            <a:off x="4664330" y="1803566"/>
            <a:ext cx="1877963" cy="1480276"/>
          </a:xfrm>
          <a:prstGeom prst="rect">
            <a:avLst/>
          </a:prstGeom>
        </p:spPr>
      </p:pic>
    </p:spTree>
    <p:extLst>
      <p:ext uri="{BB962C8B-B14F-4D97-AF65-F5344CB8AC3E}">
        <p14:creationId xmlns:p14="http://schemas.microsoft.com/office/powerpoint/2010/main" val="380983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id="{5B8E4357-CB8A-4095-A99A-98D652D26C3D}"/>
              </a:ext>
            </a:extLst>
          </p:cNvPr>
          <p:cNvSpPr txBox="1"/>
          <p:nvPr/>
        </p:nvSpPr>
        <p:spPr>
          <a:xfrm>
            <a:off x="484123" y="801744"/>
            <a:ext cx="4572000" cy="415498"/>
          </a:xfrm>
          <a:prstGeom prst="rect">
            <a:avLst/>
          </a:prstGeom>
          <a:noFill/>
        </p:spPr>
        <p:txBody>
          <a:bodyPr wrap="square">
            <a:spAutoFit/>
          </a:bodyPr>
          <a:lstStyle/>
          <a:p>
            <a:r>
              <a:rPr lang="en-AU" sz="1800" dirty="0">
                <a:effectLst/>
                <a:latin typeface="Times New Roman" panose="02020603050405020304" pitchFamily="18" charset="0"/>
                <a:ea typeface="Times New Roman" panose="02020603050405020304" pitchFamily="18" charset="0"/>
              </a:rPr>
              <a:t> </a:t>
            </a:r>
            <a:r>
              <a:rPr lang="en-AU" sz="2100" b="1" dirty="0">
                <a:latin typeface="Arial" panose="020B0604020202020204" pitchFamily="34" charset="0"/>
                <a:ea typeface="Times New Roman" panose="02020603050405020304" pitchFamily="18" charset="0"/>
                <a:cs typeface="Arial" panose="020B0604020202020204" pitchFamily="34" charset="0"/>
              </a:rPr>
              <a:t>V</a:t>
            </a:r>
            <a:r>
              <a:rPr lang="en-AU" sz="2100" b="1" dirty="0">
                <a:effectLst/>
                <a:latin typeface="Arial" panose="020B0604020202020204" pitchFamily="34" charset="0"/>
                <a:ea typeface="Times New Roman" panose="02020603050405020304" pitchFamily="18" charset="0"/>
                <a:cs typeface="Arial" panose="020B0604020202020204" pitchFamily="34" charset="0"/>
              </a:rPr>
              <a:t>RS input-oriented model</a:t>
            </a:r>
            <a:endParaRPr lang="en-US" sz="2100" b="1" dirty="0">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B8A62749-92D9-4E67-9109-EF829D865F3F}"/>
              </a:ext>
            </a:extLst>
          </p:cNvPr>
          <p:cNvSpPr txBox="1"/>
          <p:nvPr/>
        </p:nvSpPr>
        <p:spPr>
          <a:xfrm>
            <a:off x="1168236" y="5613595"/>
            <a:ext cx="5746770" cy="369332"/>
          </a:xfrm>
          <a:prstGeom prst="rect">
            <a:avLst/>
          </a:prstGeom>
          <a:noFill/>
        </p:spPr>
        <p:txBody>
          <a:bodyPr wrap="square">
            <a:spAutoFit/>
          </a:bodyPr>
          <a:lstStyle/>
          <a:p>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Source: Own elaboration from Rodríguez (2011).</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9" name="Título 3">
            <a:extLst>
              <a:ext uri="{FF2B5EF4-FFF2-40B4-BE49-F238E27FC236}">
                <a16:creationId xmlns:a16="http://schemas.microsoft.com/office/drawing/2014/main" id="{626D8E7C-8F12-43B3-AB33-A5F79DA2E548}"/>
              </a:ext>
            </a:extLst>
          </p:cNvPr>
          <p:cNvSpPr txBox="1">
            <a:spLocks/>
          </p:cNvSpPr>
          <p:nvPr/>
        </p:nvSpPr>
        <p:spPr>
          <a:xfrm>
            <a:off x="-938168" y="109553"/>
            <a:ext cx="4850223"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1. Methodology</a:t>
            </a:r>
            <a:endParaRPr lang="es-CO" sz="2400" b="1" dirty="0">
              <a:solidFill>
                <a:srgbClr val="0070C0"/>
              </a:solidFill>
              <a:latin typeface="Arial" panose="020B0604020202020204" pitchFamily="34" charset="0"/>
              <a:cs typeface="Arial" panose="020B0604020202020204" pitchFamily="34" charset="0"/>
            </a:endParaRPr>
          </a:p>
        </p:txBody>
      </p:sp>
      <p:sp>
        <p:nvSpPr>
          <p:cNvPr id="38" name="Rectángulo 37">
            <a:extLst>
              <a:ext uri="{FF2B5EF4-FFF2-40B4-BE49-F238E27FC236}">
                <a16:creationId xmlns:a16="http://schemas.microsoft.com/office/drawing/2014/main" id="{DEDE9E14-D204-4AB7-9515-3EEF0C3F2D34}"/>
              </a:ext>
            </a:extLst>
          </p:cNvPr>
          <p:cNvSpPr/>
          <p:nvPr/>
        </p:nvSpPr>
        <p:spPr>
          <a:xfrm>
            <a:off x="2284412" y="2224087"/>
            <a:ext cx="4575175" cy="2409825"/>
          </a:xfrm>
          <a:prstGeom prst="rect">
            <a:avLst/>
          </a:prstGeom>
          <a:noFill/>
          <a:ln>
            <a:noFill/>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sp>
        <p:nvSpPr>
          <p:cNvPr id="42" name="Rectángulo 41">
            <a:extLst>
              <a:ext uri="{FF2B5EF4-FFF2-40B4-BE49-F238E27FC236}">
                <a16:creationId xmlns:a16="http://schemas.microsoft.com/office/drawing/2014/main" id="{ED3982FC-F47B-45A7-B3D7-7EBB143AADAD}"/>
              </a:ext>
            </a:extLst>
          </p:cNvPr>
          <p:cNvSpPr/>
          <p:nvPr/>
        </p:nvSpPr>
        <p:spPr>
          <a:xfrm>
            <a:off x="2436812" y="2376487"/>
            <a:ext cx="4575175" cy="2409825"/>
          </a:xfrm>
          <a:prstGeom prst="rect">
            <a:avLst/>
          </a:prstGeom>
          <a:noFill/>
          <a:ln>
            <a:noFill/>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grpSp>
        <p:nvGrpSpPr>
          <p:cNvPr id="43" name="Grupo 42">
            <a:extLst>
              <a:ext uri="{FF2B5EF4-FFF2-40B4-BE49-F238E27FC236}">
                <a16:creationId xmlns:a16="http://schemas.microsoft.com/office/drawing/2014/main" id="{C63A26AA-A4A2-47D6-BE82-A62A927B5166}"/>
              </a:ext>
            </a:extLst>
          </p:cNvPr>
          <p:cNvGrpSpPr/>
          <p:nvPr/>
        </p:nvGrpSpPr>
        <p:grpSpPr>
          <a:xfrm>
            <a:off x="484123" y="1665641"/>
            <a:ext cx="8300696" cy="5600480"/>
            <a:chOff x="-657322" y="-252644"/>
            <a:chExt cx="4576492" cy="3864056"/>
          </a:xfrm>
        </p:grpSpPr>
        <p:sp>
          <p:nvSpPr>
            <p:cNvPr id="44" name="Rectángulo 43">
              <a:extLst>
                <a:ext uri="{FF2B5EF4-FFF2-40B4-BE49-F238E27FC236}">
                  <a16:creationId xmlns:a16="http://schemas.microsoft.com/office/drawing/2014/main" id="{010FE70B-2E28-448F-A455-C4365EC47AFB}"/>
                </a:ext>
              </a:extLst>
            </p:cNvPr>
            <p:cNvSpPr/>
            <p:nvPr/>
          </p:nvSpPr>
          <p:spPr>
            <a:xfrm>
              <a:off x="-657322" y="-1"/>
              <a:ext cx="4576473" cy="2410360"/>
            </a:xfrm>
            <a:prstGeom prst="rect">
              <a:avLst/>
            </a:prstGeom>
            <a:noFill/>
            <a:ln>
              <a:noFill/>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cxnSp>
          <p:nvCxnSpPr>
            <p:cNvPr id="45" name="Conector recto de flecha 44">
              <a:extLst>
                <a:ext uri="{FF2B5EF4-FFF2-40B4-BE49-F238E27FC236}">
                  <a16:creationId xmlns:a16="http://schemas.microsoft.com/office/drawing/2014/main" id="{7F70FCB7-83EE-451D-B631-14BA6B686DCC}"/>
                </a:ext>
              </a:extLst>
            </p:cNvPr>
            <p:cNvCxnSpPr>
              <a:cxnSpLocks/>
            </p:cNvCxnSpPr>
            <p:nvPr/>
          </p:nvCxnSpPr>
          <p:spPr>
            <a:xfrm flipV="1">
              <a:off x="211236" y="6351"/>
              <a:ext cx="15858" cy="1875547"/>
            </a:xfrm>
            <a:prstGeom prst="straightConnector1">
              <a:avLst/>
            </a:prstGeom>
            <a:noFill/>
            <a:ln w="9525" cap="flat" cmpd="sng">
              <a:solidFill>
                <a:schemeClr val="dk1"/>
              </a:solidFill>
              <a:prstDash val="solid"/>
              <a:miter lim="800000"/>
              <a:headEnd type="none" w="sm" len="sm"/>
              <a:tailEnd type="triangle" w="med" len="med"/>
            </a:ln>
          </p:spPr>
        </p:cxnSp>
        <p:cxnSp>
          <p:nvCxnSpPr>
            <p:cNvPr id="46" name="Conector recto de flecha 45">
              <a:extLst>
                <a:ext uri="{FF2B5EF4-FFF2-40B4-BE49-F238E27FC236}">
                  <a16:creationId xmlns:a16="http://schemas.microsoft.com/office/drawing/2014/main" id="{900A19CF-12B0-4CA0-9CA7-F01E9B1F4452}"/>
                </a:ext>
              </a:extLst>
            </p:cNvPr>
            <p:cNvCxnSpPr>
              <a:cxnSpLocks/>
            </p:cNvCxnSpPr>
            <p:nvPr/>
          </p:nvCxnSpPr>
          <p:spPr>
            <a:xfrm>
              <a:off x="211236" y="1881898"/>
              <a:ext cx="2085291" cy="1"/>
            </a:xfrm>
            <a:prstGeom prst="straightConnector1">
              <a:avLst/>
            </a:prstGeom>
            <a:noFill/>
            <a:ln w="9525" cap="flat" cmpd="sng">
              <a:solidFill>
                <a:schemeClr val="dk1"/>
              </a:solidFill>
              <a:prstDash val="solid"/>
              <a:miter lim="800000"/>
              <a:headEnd type="none" w="sm" len="sm"/>
              <a:tailEnd type="triangle" w="med" len="med"/>
            </a:ln>
          </p:spPr>
        </p:cxnSp>
        <p:sp>
          <p:nvSpPr>
            <p:cNvPr id="47" name="Rectángulo 46">
              <a:extLst>
                <a:ext uri="{FF2B5EF4-FFF2-40B4-BE49-F238E27FC236}">
                  <a16:creationId xmlns:a16="http://schemas.microsoft.com/office/drawing/2014/main" id="{A0263F9A-1CAC-4F6B-A99A-3EF4842E23F2}"/>
                </a:ext>
              </a:extLst>
            </p:cNvPr>
            <p:cNvSpPr/>
            <p:nvPr/>
          </p:nvSpPr>
          <p:spPr>
            <a:xfrm>
              <a:off x="-47829" y="-252644"/>
              <a:ext cx="681990" cy="208280"/>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dirty="0">
                  <a:effectLst/>
                  <a:latin typeface="Times New Roman" panose="02020603050405020304" pitchFamily="18" charset="0"/>
                  <a:ea typeface="Times New Roman" panose="02020603050405020304" pitchFamily="18" charset="0"/>
                </a:rPr>
                <a:t>Y (Output)</a:t>
              </a:r>
              <a:endParaRPr lang="es-CO" sz="1200" dirty="0">
                <a:effectLst/>
                <a:latin typeface="Times New Roman" panose="02020603050405020304" pitchFamily="18" charset="0"/>
                <a:ea typeface="Times New Roman" panose="02020603050405020304" pitchFamily="18" charset="0"/>
              </a:endParaRPr>
            </a:p>
          </p:txBody>
        </p:sp>
        <p:cxnSp>
          <p:nvCxnSpPr>
            <p:cNvPr id="48" name="Conector recto de flecha 47">
              <a:extLst>
                <a:ext uri="{FF2B5EF4-FFF2-40B4-BE49-F238E27FC236}">
                  <a16:creationId xmlns:a16="http://schemas.microsoft.com/office/drawing/2014/main" id="{5BC36CB8-3DC8-4E93-923B-169CC5452471}"/>
                </a:ext>
              </a:extLst>
            </p:cNvPr>
            <p:cNvCxnSpPr/>
            <p:nvPr/>
          </p:nvCxnSpPr>
          <p:spPr>
            <a:xfrm flipH="1">
              <a:off x="358001" y="1253353"/>
              <a:ext cx="975075" cy="192"/>
            </a:xfrm>
            <a:prstGeom prst="straightConnector1">
              <a:avLst/>
            </a:prstGeom>
            <a:noFill/>
            <a:ln w="9525" cap="flat" cmpd="sng">
              <a:solidFill>
                <a:schemeClr val="dk1"/>
              </a:solidFill>
              <a:prstDash val="dash"/>
              <a:miter lim="800000"/>
              <a:headEnd type="none" w="sm" len="sm"/>
              <a:tailEnd type="stealth" w="med" len="med"/>
            </a:ln>
          </p:spPr>
        </p:cxnSp>
        <p:sp>
          <p:nvSpPr>
            <p:cNvPr id="49" name="Rectángulo 48">
              <a:extLst>
                <a:ext uri="{FF2B5EF4-FFF2-40B4-BE49-F238E27FC236}">
                  <a16:creationId xmlns:a16="http://schemas.microsoft.com/office/drawing/2014/main" id="{7C93E52A-A4D8-480E-BE48-99396345052E}"/>
                </a:ext>
              </a:extLst>
            </p:cNvPr>
            <p:cNvSpPr/>
            <p:nvPr/>
          </p:nvSpPr>
          <p:spPr>
            <a:xfrm>
              <a:off x="2070989" y="-32898"/>
              <a:ext cx="1522693" cy="295910"/>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s-MX" sz="1200" dirty="0" err="1">
                  <a:effectLst/>
                  <a:latin typeface="Times New Roman" panose="02020603050405020304" pitchFamily="18" charset="0"/>
                  <a:ea typeface="Times New Roman" panose="02020603050405020304" pitchFamily="18" charset="0"/>
                </a:rPr>
                <a:t>Efficient</a:t>
              </a:r>
              <a:r>
                <a:rPr lang="es-MX" sz="1200" dirty="0">
                  <a:effectLst/>
                  <a:latin typeface="Times New Roman" panose="02020603050405020304" pitchFamily="18" charset="0"/>
                  <a:ea typeface="Times New Roman" panose="02020603050405020304" pitchFamily="18" charset="0"/>
                </a:rPr>
                <a:t> </a:t>
              </a:r>
              <a:r>
                <a:rPr lang="es-MX" sz="1200" dirty="0" err="1">
                  <a:effectLst/>
                  <a:latin typeface="Times New Roman" panose="02020603050405020304" pitchFamily="18" charset="0"/>
                  <a:ea typeface="Times New Roman" panose="02020603050405020304" pitchFamily="18" charset="0"/>
                </a:rPr>
                <a:t>Frontier</a:t>
              </a:r>
              <a:endParaRPr lang="es-CO" sz="1200" dirty="0">
                <a:effectLst/>
                <a:latin typeface="Times New Roman" panose="02020603050405020304" pitchFamily="18" charset="0"/>
                <a:ea typeface="Times New Roman" panose="02020603050405020304" pitchFamily="18" charset="0"/>
              </a:endParaRPr>
            </a:p>
          </p:txBody>
        </p:sp>
        <p:sp>
          <p:nvSpPr>
            <p:cNvPr id="50" name="Rectángulo 49">
              <a:extLst>
                <a:ext uri="{FF2B5EF4-FFF2-40B4-BE49-F238E27FC236}">
                  <a16:creationId xmlns:a16="http://schemas.microsoft.com/office/drawing/2014/main" id="{A915E280-4655-42E0-B859-3BC5382C6F73}"/>
                </a:ext>
              </a:extLst>
            </p:cNvPr>
            <p:cNvSpPr/>
            <p:nvPr/>
          </p:nvSpPr>
          <p:spPr>
            <a:xfrm>
              <a:off x="661373" y="1247227"/>
              <a:ext cx="512445" cy="295910"/>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Input Oriented</a:t>
              </a:r>
              <a:endParaRPr lang="es-CO" sz="1200">
                <a:effectLst/>
                <a:latin typeface="Times New Roman" panose="02020603050405020304" pitchFamily="18" charset="0"/>
                <a:ea typeface="Times New Roman" panose="02020603050405020304" pitchFamily="18" charset="0"/>
              </a:endParaRPr>
            </a:p>
          </p:txBody>
        </p:sp>
        <p:sp>
          <p:nvSpPr>
            <p:cNvPr id="51" name="Rectángulo 50">
              <a:extLst>
                <a:ext uri="{FF2B5EF4-FFF2-40B4-BE49-F238E27FC236}">
                  <a16:creationId xmlns:a16="http://schemas.microsoft.com/office/drawing/2014/main" id="{176FDA97-AC5B-4DBA-B177-91BEB1C82B75}"/>
                </a:ext>
              </a:extLst>
            </p:cNvPr>
            <p:cNvSpPr/>
            <p:nvPr/>
          </p:nvSpPr>
          <p:spPr>
            <a:xfrm>
              <a:off x="1473433" y="1115689"/>
              <a:ext cx="196215" cy="237749"/>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dirty="0">
                  <a:effectLst/>
                  <a:latin typeface="Times New Roman" panose="02020603050405020304" pitchFamily="18" charset="0"/>
                  <a:ea typeface="Times New Roman" panose="02020603050405020304" pitchFamily="18" charset="0"/>
                </a:rPr>
                <a:t>B</a:t>
              </a:r>
              <a:endParaRPr lang="es-CO" sz="1200" dirty="0">
                <a:effectLst/>
                <a:latin typeface="Times New Roman" panose="02020603050405020304" pitchFamily="18" charset="0"/>
                <a:ea typeface="Times New Roman" panose="02020603050405020304" pitchFamily="18" charset="0"/>
              </a:endParaRPr>
            </a:p>
          </p:txBody>
        </p:sp>
        <p:sp>
          <p:nvSpPr>
            <p:cNvPr id="52" name="Rectángulo 51">
              <a:extLst>
                <a:ext uri="{FF2B5EF4-FFF2-40B4-BE49-F238E27FC236}">
                  <a16:creationId xmlns:a16="http://schemas.microsoft.com/office/drawing/2014/main" id="{9A9A5C2A-02C8-4365-B8E7-9703F1DE669D}"/>
                </a:ext>
              </a:extLst>
            </p:cNvPr>
            <p:cNvSpPr/>
            <p:nvPr/>
          </p:nvSpPr>
          <p:spPr>
            <a:xfrm>
              <a:off x="1519513" y="222762"/>
              <a:ext cx="196215" cy="240720"/>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dirty="0">
                  <a:effectLst/>
                  <a:latin typeface="Times New Roman" panose="02020603050405020304" pitchFamily="18" charset="0"/>
                  <a:ea typeface="Times New Roman" panose="02020603050405020304" pitchFamily="18" charset="0"/>
                </a:rPr>
                <a:t>A</a:t>
              </a:r>
              <a:endParaRPr lang="es-CO" sz="1200" dirty="0">
                <a:effectLst/>
                <a:latin typeface="Times New Roman" panose="02020603050405020304" pitchFamily="18" charset="0"/>
                <a:ea typeface="Times New Roman" panose="02020603050405020304" pitchFamily="18" charset="0"/>
              </a:endParaRPr>
            </a:p>
          </p:txBody>
        </p:sp>
        <p:sp>
          <p:nvSpPr>
            <p:cNvPr id="53" name="Elipse 52">
              <a:extLst>
                <a:ext uri="{FF2B5EF4-FFF2-40B4-BE49-F238E27FC236}">
                  <a16:creationId xmlns:a16="http://schemas.microsoft.com/office/drawing/2014/main" id="{3536E110-7C74-4520-A2D4-4BDDEA8AE666}"/>
                </a:ext>
              </a:extLst>
            </p:cNvPr>
            <p:cNvSpPr/>
            <p:nvPr/>
          </p:nvSpPr>
          <p:spPr>
            <a:xfrm>
              <a:off x="1289663" y="1193075"/>
              <a:ext cx="85414" cy="870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sp>
          <p:nvSpPr>
            <p:cNvPr id="54" name="Arco 53">
              <a:extLst>
                <a:ext uri="{FF2B5EF4-FFF2-40B4-BE49-F238E27FC236}">
                  <a16:creationId xmlns:a16="http://schemas.microsoft.com/office/drawing/2014/main" id="{087B313D-1003-4219-9E7A-CA0F733A625B}"/>
                </a:ext>
              </a:extLst>
            </p:cNvPr>
            <p:cNvSpPr/>
            <p:nvPr/>
          </p:nvSpPr>
          <p:spPr>
            <a:xfrm rot="16200000">
              <a:off x="341475" y="33716"/>
              <a:ext cx="3459028" cy="3696363"/>
            </a:xfrm>
            <a:prstGeom prst="arc">
              <a:avLst>
                <a:gd name="adj1" fmla="val 16200000"/>
                <a:gd name="adj2" fmla="val 21540078"/>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a:lnSpc>
                  <a:spcPct val="150000"/>
                </a:lnSpc>
                <a:spcAft>
                  <a:spcPts val="1200"/>
                </a:spcAft>
              </a:pPr>
              <a:r>
                <a:rPr lang="es-CO" sz="1200">
                  <a:effectLst/>
                  <a:latin typeface="Times New Roman" panose="02020603050405020304" pitchFamily="18" charset="0"/>
                  <a:ea typeface="Times New Roman" panose="02020603050405020304" pitchFamily="18" charset="0"/>
                </a:rPr>
                <a:t> </a:t>
              </a:r>
            </a:p>
          </p:txBody>
        </p:sp>
        <p:sp>
          <p:nvSpPr>
            <p:cNvPr id="55" name="Elipse 54">
              <a:extLst>
                <a:ext uri="{FF2B5EF4-FFF2-40B4-BE49-F238E27FC236}">
                  <a16:creationId xmlns:a16="http://schemas.microsoft.com/office/drawing/2014/main" id="{DBB0F42A-74D5-4256-9080-986FB84A9D43}"/>
                </a:ext>
              </a:extLst>
            </p:cNvPr>
            <p:cNvSpPr/>
            <p:nvPr/>
          </p:nvSpPr>
          <p:spPr>
            <a:xfrm>
              <a:off x="1478862" y="197816"/>
              <a:ext cx="85414" cy="87049"/>
            </a:xfrm>
            <a:prstGeom prst="ellipse">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a:lnSpc>
                  <a:spcPct val="150000"/>
                </a:lnSpc>
                <a:spcAft>
                  <a:spcPts val="1200"/>
                </a:spcAft>
              </a:pPr>
              <a:r>
                <a:rPr lang="en-AU" sz="1200" dirty="0">
                  <a:effectLst/>
                  <a:latin typeface="Times New Roman" panose="02020603050405020304" pitchFamily="18" charset="0"/>
                  <a:ea typeface="Times New Roman" panose="02020603050405020304" pitchFamily="18" charset="0"/>
                </a:rPr>
                <a:t> </a:t>
              </a:r>
              <a:endParaRPr lang="es-CO" sz="1200" dirty="0">
                <a:effectLst/>
                <a:latin typeface="Times New Roman" panose="02020603050405020304" pitchFamily="18" charset="0"/>
                <a:ea typeface="Times New Roman" panose="02020603050405020304" pitchFamily="18" charset="0"/>
              </a:endParaRPr>
            </a:p>
          </p:txBody>
        </p:sp>
      </p:grpSp>
      <p:sp>
        <p:nvSpPr>
          <p:cNvPr id="9" name="CuadroTexto 8">
            <a:extLst>
              <a:ext uri="{FF2B5EF4-FFF2-40B4-BE49-F238E27FC236}">
                <a16:creationId xmlns:a16="http://schemas.microsoft.com/office/drawing/2014/main" id="{B3B1B07C-D4C0-471A-ACBD-5A773ECF1D39}"/>
              </a:ext>
            </a:extLst>
          </p:cNvPr>
          <p:cNvSpPr txBox="1"/>
          <p:nvPr/>
        </p:nvSpPr>
        <p:spPr>
          <a:xfrm>
            <a:off x="1336030" y="63221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57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n 47">
            <a:extLst>
              <a:ext uri="{FF2B5EF4-FFF2-40B4-BE49-F238E27FC236}">
                <a16:creationId xmlns:a16="http://schemas.microsoft.com/office/drawing/2014/main" id="{9D26090E-CDAF-4D8F-AFFC-A488430F82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790" b="37614"/>
          <a:stretch/>
        </p:blipFill>
        <p:spPr>
          <a:xfrm>
            <a:off x="4874780" y="-2382633"/>
            <a:ext cx="201048" cy="102426"/>
          </a:xfrm>
          <a:prstGeom prst="rect">
            <a:avLst/>
          </a:prstGeom>
        </p:spPr>
      </p:pic>
      <p:sp>
        <p:nvSpPr>
          <p:cNvPr id="17" name="CuadroTexto 16">
            <a:extLst>
              <a:ext uri="{FF2B5EF4-FFF2-40B4-BE49-F238E27FC236}">
                <a16:creationId xmlns:a16="http://schemas.microsoft.com/office/drawing/2014/main" id="{ADD14E50-F023-4027-91D4-6484BB3B7AEC}"/>
              </a:ext>
            </a:extLst>
          </p:cNvPr>
          <p:cNvSpPr txBox="1"/>
          <p:nvPr/>
        </p:nvSpPr>
        <p:spPr>
          <a:xfrm>
            <a:off x="1336030" y="63221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
        <p:nvSpPr>
          <p:cNvPr id="31" name="Título 3">
            <a:extLst>
              <a:ext uri="{FF2B5EF4-FFF2-40B4-BE49-F238E27FC236}">
                <a16:creationId xmlns:a16="http://schemas.microsoft.com/office/drawing/2014/main" id="{86833864-904E-40BA-881A-D1E70235C192}"/>
              </a:ext>
            </a:extLst>
          </p:cNvPr>
          <p:cNvSpPr txBox="1">
            <a:spLocks/>
          </p:cNvSpPr>
          <p:nvPr/>
        </p:nvSpPr>
        <p:spPr>
          <a:xfrm>
            <a:off x="286025" y="777891"/>
            <a:ext cx="6858000" cy="648071"/>
          </a:xfrm>
          <a:prstGeom prst="rect">
            <a:avLst/>
          </a:prstGeom>
        </p:spPr>
        <p:txBody>
          <a:bodyPr vert="horz" lIns="91440" tIns="45720" rIns="91440" bIns="45720" rtlCol="0" anchor="ctr">
            <a:normAutofit/>
          </a:bodyPr>
          <a:lstStyle/>
          <a:p>
            <a:pPr lvl="0" algn="ctr">
              <a:spcBef>
                <a:spcPct val="0"/>
              </a:spcBef>
            </a:pPr>
            <a:endParaRPr lang="es-CO" sz="2800" b="1" dirty="0">
              <a:solidFill>
                <a:srgbClr val="0070C0"/>
              </a:solidFill>
              <a:latin typeface="Arial" panose="020B0604020202020204" pitchFamily="34" charset="0"/>
              <a:cs typeface="Arial" panose="020B0604020202020204" pitchFamily="34" charset="0"/>
            </a:endParaRPr>
          </a:p>
        </p:txBody>
      </p:sp>
      <p:sp>
        <p:nvSpPr>
          <p:cNvPr id="3" name="Título 3">
            <a:extLst>
              <a:ext uri="{FF2B5EF4-FFF2-40B4-BE49-F238E27FC236}">
                <a16:creationId xmlns:a16="http://schemas.microsoft.com/office/drawing/2014/main" id="{D2844F8B-7B28-4984-A805-73CFD61B7EF4}"/>
              </a:ext>
            </a:extLst>
          </p:cNvPr>
          <p:cNvSpPr txBox="1">
            <a:spLocks/>
          </p:cNvSpPr>
          <p:nvPr/>
        </p:nvSpPr>
        <p:spPr>
          <a:xfrm>
            <a:off x="-1577253" y="190983"/>
            <a:ext cx="6858000"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1. Methodology</a:t>
            </a:r>
            <a:endParaRPr lang="es-CO" sz="2400" b="1" dirty="0">
              <a:solidFill>
                <a:srgbClr val="0070C0"/>
              </a:solidFill>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74C4B536-D890-4905-B32D-61EE74B250D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F38A4FB3-7D49-4C3C-A92F-6E14BE3D5BB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5BB42EE0-7B30-4A18-81FD-C1A906023AE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id="{370D352D-E38F-4491-90C4-DE748E0BE40A}"/>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0">
            <a:extLst>
              <a:ext uri="{FF2B5EF4-FFF2-40B4-BE49-F238E27FC236}">
                <a16:creationId xmlns:a16="http://schemas.microsoft.com/office/drawing/2014/main" id="{9AB88798-3C5D-4269-B4E6-E1DBF7F7869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3">
            <a:extLst>
              <a:ext uri="{FF2B5EF4-FFF2-40B4-BE49-F238E27FC236}">
                <a16:creationId xmlns:a16="http://schemas.microsoft.com/office/drawing/2014/main" id="{7407C278-47B9-4AFC-BC96-4E080B1AFCAB}"/>
              </a:ext>
            </a:extLst>
          </p:cNvPr>
          <p:cNvSpPr>
            <a:spLocks noChangeArrowheads="1"/>
          </p:cNvSpPr>
          <p:nvPr/>
        </p:nvSpPr>
        <p:spPr bwMode="auto">
          <a:xfrm>
            <a:off x="1131469" y="7882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5">
            <a:extLst>
              <a:ext uri="{FF2B5EF4-FFF2-40B4-BE49-F238E27FC236}">
                <a16:creationId xmlns:a16="http://schemas.microsoft.com/office/drawing/2014/main" id="{FF7E5B24-C27D-4826-B2C2-3134F6FF321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30">
            <a:extLst>
              <a:ext uri="{FF2B5EF4-FFF2-40B4-BE49-F238E27FC236}">
                <a16:creationId xmlns:a16="http://schemas.microsoft.com/office/drawing/2014/main" id="{757CEA3F-AE36-4EA8-9ABB-3811FFD4B679}"/>
              </a:ext>
            </a:extLst>
          </p:cNvPr>
          <p:cNvSpPr>
            <a:spLocks noChangeArrowheads="1"/>
          </p:cNvSpPr>
          <p:nvPr/>
        </p:nvSpPr>
        <p:spPr bwMode="auto">
          <a:xfrm>
            <a:off x="3045994" y="53171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8" name="CuadroTexto 37">
            <a:extLst>
              <a:ext uri="{FF2B5EF4-FFF2-40B4-BE49-F238E27FC236}">
                <a16:creationId xmlns:a16="http://schemas.microsoft.com/office/drawing/2014/main" id="{69810218-1612-4D5F-BE7E-7AE41DE90EE7}"/>
              </a:ext>
            </a:extLst>
          </p:cNvPr>
          <p:cNvSpPr txBox="1"/>
          <p:nvPr/>
        </p:nvSpPr>
        <p:spPr>
          <a:xfrm>
            <a:off x="856718" y="2338877"/>
            <a:ext cx="1709964" cy="517193"/>
          </a:xfrm>
          <a:prstGeom prst="rect">
            <a:avLst/>
          </a:prstGeom>
          <a:noFill/>
        </p:spPr>
        <p:txBody>
          <a:bodyPr wrap="square" rtlCol="0">
            <a:spAutoFit/>
          </a:bodyPr>
          <a:lstStyle/>
          <a:p>
            <a:pPr>
              <a:lnSpc>
                <a:spcPct val="150000"/>
              </a:lnSpc>
              <a:spcAft>
                <a:spcPts val="1200"/>
              </a:spcAft>
            </a:pPr>
            <a:r>
              <a:rPr lang="en-AU" sz="2100" b="1" dirty="0">
                <a:latin typeface="Arial" panose="020B0604020202020204" pitchFamily="34" charset="0"/>
                <a:cs typeface="Arial" panose="020B0604020202020204" pitchFamily="34" charset="0"/>
              </a:rPr>
              <a:t>Subject to:</a:t>
            </a:r>
            <a:endParaRPr lang="es-CO" sz="2100" b="1" dirty="0">
              <a:latin typeface="Arial" panose="020B0604020202020204" pitchFamily="34" charset="0"/>
              <a:cs typeface="Arial" panose="020B0604020202020204" pitchFamily="34" charset="0"/>
            </a:endParaRPr>
          </a:p>
        </p:txBody>
      </p:sp>
      <p:sp>
        <p:nvSpPr>
          <p:cNvPr id="40" name="CuadroTexto 39">
            <a:extLst>
              <a:ext uri="{FF2B5EF4-FFF2-40B4-BE49-F238E27FC236}">
                <a16:creationId xmlns:a16="http://schemas.microsoft.com/office/drawing/2014/main" id="{689D228A-6BBF-4568-BA3F-8A34F6C3F0CC}"/>
              </a:ext>
            </a:extLst>
          </p:cNvPr>
          <p:cNvSpPr txBox="1"/>
          <p:nvPr/>
        </p:nvSpPr>
        <p:spPr>
          <a:xfrm>
            <a:off x="767644" y="1083733"/>
            <a:ext cx="3977976" cy="415498"/>
          </a:xfrm>
          <a:prstGeom prst="rect">
            <a:avLst/>
          </a:prstGeom>
          <a:noFill/>
        </p:spPr>
        <p:txBody>
          <a:bodyPr wrap="square" rtlCol="0">
            <a:spAutoFit/>
          </a:bodyPr>
          <a:lstStyle/>
          <a:p>
            <a:r>
              <a:rPr lang="en-US" sz="2100" b="1" dirty="0">
                <a:latin typeface="Arial" panose="020B0604020202020204" pitchFamily="34" charset="0"/>
                <a:cs typeface="Arial" panose="020B0604020202020204" pitchFamily="34" charset="0"/>
              </a:rPr>
              <a:t>VRS Output-oriented model </a:t>
            </a:r>
          </a:p>
        </p:txBody>
      </p:sp>
      <p:sp>
        <p:nvSpPr>
          <p:cNvPr id="4" name="Rectangle 2">
            <a:extLst>
              <a:ext uri="{FF2B5EF4-FFF2-40B4-BE49-F238E27FC236}">
                <a16:creationId xmlns:a16="http://schemas.microsoft.com/office/drawing/2014/main" id="{8D526B8A-3F41-4CFF-A1B1-0CECB5EDA46B}"/>
              </a:ext>
            </a:extLst>
          </p:cNvPr>
          <p:cNvSpPr>
            <a:spLocks noChangeArrowheads="1"/>
          </p:cNvSpPr>
          <p:nvPr/>
        </p:nvSpPr>
        <p:spPr bwMode="auto">
          <a:xfrm>
            <a:off x="1126594" y="1603503"/>
            <a:ext cx="119293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EAFC9717-FFE8-499E-BFBA-347E9738F2C3}"/>
              </a:ext>
            </a:extLst>
          </p:cNvPr>
          <p:cNvSpPr>
            <a:spLocks noChangeArrowheads="1"/>
          </p:cNvSpPr>
          <p:nvPr/>
        </p:nvSpPr>
        <p:spPr bwMode="auto">
          <a:xfrm>
            <a:off x="1131470" y="2951345"/>
            <a:ext cx="102487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7CC78D30-47A1-4BB8-841B-99BE176F1ED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8">
            <a:extLst>
              <a:ext uri="{FF2B5EF4-FFF2-40B4-BE49-F238E27FC236}">
                <a16:creationId xmlns:a16="http://schemas.microsoft.com/office/drawing/2014/main" id="{40DD46EF-AD3E-4FD1-A6BD-2B5DE3DB1FEC}"/>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1">
            <a:extLst>
              <a:ext uri="{FF2B5EF4-FFF2-40B4-BE49-F238E27FC236}">
                <a16:creationId xmlns:a16="http://schemas.microsoft.com/office/drawing/2014/main" id="{ACB018B7-C4AF-47F2-B188-17B366563145}"/>
              </a:ext>
            </a:extLst>
          </p:cNvPr>
          <p:cNvSpPr>
            <a:spLocks noChangeArrowheads="1"/>
          </p:cNvSpPr>
          <p:nvPr/>
        </p:nvSpPr>
        <p:spPr bwMode="auto">
          <a:xfrm>
            <a:off x="2566682" y="53171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9">
            <a:extLst>
              <a:ext uri="{FF2B5EF4-FFF2-40B4-BE49-F238E27FC236}">
                <a16:creationId xmlns:a16="http://schemas.microsoft.com/office/drawing/2014/main" id="{4A5A8004-0CFE-404B-9A97-D075EC548C6F}"/>
              </a:ext>
            </a:extLst>
          </p:cNvPr>
          <p:cNvSpPr>
            <a:spLocks noChangeArrowheads="1"/>
          </p:cNvSpPr>
          <p:nvPr/>
        </p:nvSpPr>
        <p:spPr bwMode="auto">
          <a:xfrm>
            <a:off x="1169576" y="1577438"/>
            <a:ext cx="11765046" cy="5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11">
            <a:extLst>
              <a:ext uri="{FF2B5EF4-FFF2-40B4-BE49-F238E27FC236}">
                <a16:creationId xmlns:a16="http://schemas.microsoft.com/office/drawing/2014/main" id="{0C5922D8-B2E6-49B6-88AD-5CEBD5962F6B}"/>
              </a:ext>
            </a:extLst>
          </p:cNvPr>
          <p:cNvSpPr>
            <a:spLocks noChangeArrowheads="1"/>
          </p:cNvSpPr>
          <p:nvPr/>
        </p:nvSpPr>
        <p:spPr bwMode="auto">
          <a:xfrm>
            <a:off x="1169574" y="2999076"/>
            <a:ext cx="126261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13">
            <a:extLst>
              <a:ext uri="{FF2B5EF4-FFF2-40B4-BE49-F238E27FC236}">
                <a16:creationId xmlns:a16="http://schemas.microsoft.com/office/drawing/2014/main" id="{10E45C5B-4EF1-43F0-9BC2-AF3F88BAE921}"/>
              </a:ext>
            </a:extLst>
          </p:cNvPr>
          <p:cNvSpPr>
            <a:spLocks noChangeArrowheads="1"/>
          </p:cNvSpPr>
          <p:nvPr/>
        </p:nvSpPr>
        <p:spPr bwMode="auto">
          <a:xfrm>
            <a:off x="1169576" y="4002151"/>
            <a:ext cx="12824889" cy="5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16">
            <a:extLst>
              <a:ext uri="{FF2B5EF4-FFF2-40B4-BE49-F238E27FC236}">
                <a16:creationId xmlns:a16="http://schemas.microsoft.com/office/drawing/2014/main" id="{381C1914-8DD4-4EC5-8D6C-869A5A77BBB2}"/>
              </a:ext>
            </a:extLst>
          </p:cNvPr>
          <p:cNvSpPr>
            <a:spLocks noChangeArrowheads="1"/>
          </p:cNvSpPr>
          <p:nvPr/>
        </p:nvSpPr>
        <p:spPr bwMode="auto">
          <a:xfrm>
            <a:off x="2566682" y="5224358"/>
            <a:ext cx="109297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8">
            <a:extLst>
              <a:ext uri="{FF2B5EF4-FFF2-40B4-BE49-F238E27FC236}">
                <a16:creationId xmlns:a16="http://schemas.microsoft.com/office/drawing/2014/main" id="{4CB5AD2B-8293-4AA8-B843-626BCD2C9DED}"/>
              </a:ext>
            </a:extLst>
          </p:cNvPr>
          <p:cNvSpPr>
            <a:spLocks noChangeArrowheads="1"/>
          </p:cNvSpPr>
          <p:nvPr/>
        </p:nvSpPr>
        <p:spPr bwMode="auto">
          <a:xfrm>
            <a:off x="1169574" y="1538754"/>
            <a:ext cx="135142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to 7">
            <a:extLst>
              <a:ext uri="{FF2B5EF4-FFF2-40B4-BE49-F238E27FC236}">
                <a16:creationId xmlns:a16="http://schemas.microsoft.com/office/drawing/2014/main" id="{5961B998-33CC-4DC7-B6B9-BA58F8C7FFC0}"/>
              </a:ext>
            </a:extLst>
          </p:cNvPr>
          <p:cNvGraphicFramePr>
            <a:graphicFrameLocks noChangeAspect="1"/>
          </p:cNvGraphicFramePr>
          <p:nvPr>
            <p:extLst>
              <p:ext uri="{D42A27DB-BD31-4B8C-83A1-F6EECF244321}">
                <p14:modId xmlns:p14="http://schemas.microsoft.com/office/powerpoint/2010/main" val="317798257"/>
              </p:ext>
            </p:extLst>
          </p:nvPr>
        </p:nvGraphicFramePr>
        <p:xfrm>
          <a:off x="1169574" y="1538754"/>
          <a:ext cx="2005951" cy="855479"/>
        </p:xfrm>
        <a:graphic>
          <a:graphicData uri="http://schemas.openxmlformats.org/presentationml/2006/ole">
            <mc:AlternateContent xmlns:mc="http://schemas.openxmlformats.org/markup-compatibility/2006">
              <mc:Choice xmlns:v="urn:schemas-microsoft-com:vml" Requires="v">
                <p:oleObj spid="_x0000_s7230" r:id="rId5" imgW="1295400" imgH="558800" progId="Equation.DSMT4">
                  <p:embed/>
                </p:oleObj>
              </mc:Choice>
              <mc:Fallback>
                <p:oleObj r:id="rId5" imgW="1295400" imgH="5588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574" y="1538754"/>
                        <a:ext cx="2005951" cy="855479"/>
                      </a:xfrm>
                      <a:prstGeom prst="rect">
                        <a:avLst/>
                      </a:prstGeom>
                      <a:noFill/>
                    </p:spPr>
                  </p:pic>
                </p:oleObj>
              </mc:Fallback>
            </mc:AlternateContent>
          </a:graphicData>
        </a:graphic>
      </p:graphicFrame>
      <p:sp>
        <p:nvSpPr>
          <p:cNvPr id="14" name="Rectangle 10">
            <a:extLst>
              <a:ext uri="{FF2B5EF4-FFF2-40B4-BE49-F238E27FC236}">
                <a16:creationId xmlns:a16="http://schemas.microsoft.com/office/drawing/2014/main" id="{D2104EBD-E611-4138-9DEF-A5B39CD3CF75}"/>
              </a:ext>
            </a:extLst>
          </p:cNvPr>
          <p:cNvSpPr>
            <a:spLocks noChangeArrowheads="1"/>
          </p:cNvSpPr>
          <p:nvPr/>
        </p:nvSpPr>
        <p:spPr bwMode="auto">
          <a:xfrm>
            <a:off x="1124474" y="3064042"/>
            <a:ext cx="124507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5" name="Objeto 14">
            <a:extLst>
              <a:ext uri="{FF2B5EF4-FFF2-40B4-BE49-F238E27FC236}">
                <a16:creationId xmlns:a16="http://schemas.microsoft.com/office/drawing/2014/main" id="{2782B50B-91E1-48EC-8C8E-F317C30A2428}"/>
              </a:ext>
            </a:extLst>
          </p:cNvPr>
          <p:cNvGraphicFramePr>
            <a:graphicFrameLocks noChangeAspect="1"/>
          </p:cNvGraphicFramePr>
          <p:nvPr>
            <p:extLst>
              <p:ext uri="{D42A27DB-BD31-4B8C-83A1-F6EECF244321}">
                <p14:modId xmlns:p14="http://schemas.microsoft.com/office/powerpoint/2010/main" val="4230815800"/>
              </p:ext>
            </p:extLst>
          </p:nvPr>
        </p:nvGraphicFramePr>
        <p:xfrm>
          <a:off x="1124474" y="3064042"/>
          <a:ext cx="2792769" cy="769525"/>
        </p:xfrm>
        <a:graphic>
          <a:graphicData uri="http://schemas.openxmlformats.org/presentationml/2006/ole">
            <mc:AlternateContent xmlns:mc="http://schemas.openxmlformats.org/markup-compatibility/2006">
              <mc:Choice xmlns:v="urn:schemas-microsoft-com:vml" Requires="v">
                <p:oleObj spid="_x0000_s7231" r:id="rId7" imgW="2044700" imgH="558800" progId="Equation.DSMT4">
                  <p:embed/>
                </p:oleObj>
              </mc:Choice>
              <mc:Fallback>
                <p:oleObj r:id="rId7" imgW="2044700" imgH="5588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4474" y="3064042"/>
                        <a:ext cx="2792769" cy="769525"/>
                      </a:xfrm>
                      <a:prstGeom prst="rect">
                        <a:avLst/>
                      </a:prstGeom>
                      <a:noFill/>
                    </p:spPr>
                  </p:pic>
                </p:oleObj>
              </mc:Fallback>
            </mc:AlternateContent>
          </a:graphicData>
        </a:graphic>
      </p:graphicFrame>
      <p:sp>
        <p:nvSpPr>
          <p:cNvPr id="18" name="Rectangle 12">
            <a:extLst>
              <a:ext uri="{FF2B5EF4-FFF2-40B4-BE49-F238E27FC236}">
                <a16:creationId xmlns:a16="http://schemas.microsoft.com/office/drawing/2014/main" id="{E49B0418-B797-473E-8DAB-DA4042D5C6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to 28">
            <a:extLst>
              <a:ext uri="{FF2B5EF4-FFF2-40B4-BE49-F238E27FC236}">
                <a16:creationId xmlns:a16="http://schemas.microsoft.com/office/drawing/2014/main" id="{3CEB98BF-0E72-4CDA-8A60-3561BE813E4F}"/>
              </a:ext>
            </a:extLst>
          </p:cNvPr>
          <p:cNvGraphicFramePr>
            <a:graphicFrameLocks noChangeAspect="1"/>
          </p:cNvGraphicFramePr>
          <p:nvPr>
            <p:extLst>
              <p:ext uri="{D42A27DB-BD31-4B8C-83A1-F6EECF244321}">
                <p14:modId xmlns:p14="http://schemas.microsoft.com/office/powerpoint/2010/main" val="3301480507"/>
              </p:ext>
            </p:extLst>
          </p:nvPr>
        </p:nvGraphicFramePr>
        <p:xfrm>
          <a:off x="4247203" y="3686062"/>
          <a:ext cx="222250" cy="222250"/>
        </p:xfrm>
        <a:graphic>
          <a:graphicData uri="http://schemas.openxmlformats.org/presentationml/2006/ole">
            <mc:AlternateContent xmlns:mc="http://schemas.openxmlformats.org/markup-compatibility/2006">
              <mc:Choice xmlns:v="urn:schemas-microsoft-com:vml" Requires="v">
                <p:oleObj spid="_x0000_s7232" r:id="rId9" imgW="241195" imgH="241195" progId="Equation.DSMT4">
                  <p:embed/>
                </p:oleObj>
              </mc:Choice>
              <mc:Fallback>
                <p:oleObj r:id="rId9" imgW="241195" imgH="241195"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7203" y="3686062"/>
                        <a:ext cx="222250" cy="22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14">
            <a:extLst>
              <a:ext uri="{FF2B5EF4-FFF2-40B4-BE49-F238E27FC236}">
                <a16:creationId xmlns:a16="http://schemas.microsoft.com/office/drawing/2014/main" id="{64A4CB35-6233-4B37-B098-FD5FCC035BE1}"/>
              </a:ext>
            </a:extLst>
          </p:cNvPr>
          <p:cNvSpPr>
            <a:spLocks noChangeArrowheads="1"/>
          </p:cNvSpPr>
          <p:nvPr/>
        </p:nvSpPr>
        <p:spPr bwMode="auto">
          <a:xfrm>
            <a:off x="1124474" y="4085737"/>
            <a:ext cx="134201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3" name="Objeto 32">
            <a:extLst>
              <a:ext uri="{FF2B5EF4-FFF2-40B4-BE49-F238E27FC236}">
                <a16:creationId xmlns:a16="http://schemas.microsoft.com/office/drawing/2014/main" id="{21F2B4CE-4005-4C87-ACB8-2FD807A7CB25}"/>
              </a:ext>
            </a:extLst>
          </p:cNvPr>
          <p:cNvGraphicFramePr>
            <a:graphicFrameLocks noChangeAspect="1"/>
          </p:cNvGraphicFramePr>
          <p:nvPr>
            <p:extLst>
              <p:ext uri="{D42A27DB-BD31-4B8C-83A1-F6EECF244321}">
                <p14:modId xmlns:p14="http://schemas.microsoft.com/office/powerpoint/2010/main" val="3604039293"/>
              </p:ext>
            </p:extLst>
          </p:nvPr>
        </p:nvGraphicFramePr>
        <p:xfrm>
          <a:off x="1124474" y="4085737"/>
          <a:ext cx="1435212" cy="829441"/>
        </p:xfrm>
        <a:graphic>
          <a:graphicData uri="http://schemas.openxmlformats.org/presentationml/2006/ole">
            <mc:AlternateContent xmlns:mc="http://schemas.openxmlformats.org/markup-compatibility/2006">
              <mc:Choice xmlns:v="urn:schemas-microsoft-com:vml" Requires="v">
                <p:oleObj spid="_x0000_s7233" r:id="rId11" imgW="977900" imgH="558800" progId="Equation.DSMT4">
                  <p:embed/>
                </p:oleObj>
              </mc:Choice>
              <mc:Fallback>
                <p:oleObj r:id="rId11" imgW="977900" imgH="558800" progId="Equation.DSMT4">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4474" y="4085737"/>
                        <a:ext cx="1435212" cy="829441"/>
                      </a:xfrm>
                      <a:prstGeom prst="rect">
                        <a:avLst/>
                      </a:prstGeom>
                      <a:noFill/>
                    </p:spPr>
                  </p:pic>
                </p:oleObj>
              </mc:Fallback>
            </mc:AlternateContent>
          </a:graphicData>
        </a:graphic>
      </p:graphicFrame>
      <p:graphicFrame>
        <p:nvGraphicFramePr>
          <p:cNvPr id="34" name="Objeto 33">
            <a:extLst>
              <a:ext uri="{FF2B5EF4-FFF2-40B4-BE49-F238E27FC236}">
                <a16:creationId xmlns:a16="http://schemas.microsoft.com/office/drawing/2014/main" id="{28794262-CB9E-4617-A4C3-9DC1A55A9C4C}"/>
              </a:ext>
            </a:extLst>
          </p:cNvPr>
          <p:cNvGraphicFramePr>
            <a:graphicFrameLocks noChangeAspect="1"/>
          </p:cNvGraphicFramePr>
          <p:nvPr>
            <p:extLst>
              <p:ext uri="{D42A27DB-BD31-4B8C-83A1-F6EECF244321}">
                <p14:modId xmlns:p14="http://schemas.microsoft.com/office/powerpoint/2010/main" val="1058883062"/>
              </p:ext>
            </p:extLst>
          </p:nvPr>
        </p:nvGraphicFramePr>
        <p:xfrm>
          <a:off x="1169574" y="5295332"/>
          <a:ext cx="849642" cy="315685"/>
        </p:xfrm>
        <a:graphic>
          <a:graphicData uri="http://schemas.openxmlformats.org/presentationml/2006/ole">
            <mc:AlternateContent xmlns:mc="http://schemas.openxmlformats.org/markup-compatibility/2006">
              <mc:Choice xmlns:v="urn:schemas-microsoft-com:vml" Requires="v">
                <p:oleObj spid="_x0000_s7234" r:id="rId13" imgW="749300" imgH="279400" progId="">
                  <p:embed/>
                </p:oleObj>
              </mc:Choice>
              <mc:Fallback>
                <p:oleObj r:id="rId13" imgW="749300" imgH="279400" progId="">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69574" y="5295332"/>
                        <a:ext cx="849642" cy="315685"/>
                      </a:xfrm>
                      <a:prstGeom prst="rect">
                        <a:avLst/>
                      </a:prstGeom>
                      <a:noFill/>
                    </p:spPr>
                  </p:pic>
                </p:oleObj>
              </mc:Fallback>
            </mc:AlternateContent>
          </a:graphicData>
        </a:graphic>
      </p:graphicFrame>
      <p:sp>
        <p:nvSpPr>
          <p:cNvPr id="35" name="Rectangle 17">
            <a:extLst>
              <a:ext uri="{FF2B5EF4-FFF2-40B4-BE49-F238E27FC236}">
                <a16:creationId xmlns:a16="http://schemas.microsoft.com/office/drawing/2014/main" id="{DBE60947-B546-41CC-A368-F83BAB96BAB1}"/>
              </a:ext>
            </a:extLst>
          </p:cNvPr>
          <p:cNvSpPr>
            <a:spLocks noChangeArrowheads="1"/>
          </p:cNvSpPr>
          <p:nvPr/>
        </p:nvSpPr>
        <p:spPr bwMode="auto">
          <a:xfrm>
            <a:off x="2905650" y="536414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 name="Objeto 36">
            <a:extLst>
              <a:ext uri="{FF2B5EF4-FFF2-40B4-BE49-F238E27FC236}">
                <a16:creationId xmlns:a16="http://schemas.microsoft.com/office/drawing/2014/main" id="{DA5EFD4E-CEA4-4EB9-A6E7-5E711301BB19}"/>
              </a:ext>
            </a:extLst>
          </p:cNvPr>
          <p:cNvGraphicFramePr>
            <a:graphicFrameLocks noChangeAspect="1"/>
          </p:cNvGraphicFramePr>
          <p:nvPr>
            <p:extLst>
              <p:ext uri="{D42A27DB-BD31-4B8C-83A1-F6EECF244321}">
                <p14:modId xmlns:p14="http://schemas.microsoft.com/office/powerpoint/2010/main" val="2446188810"/>
              </p:ext>
            </p:extLst>
          </p:nvPr>
        </p:nvGraphicFramePr>
        <p:xfrm>
          <a:off x="2905650" y="5364142"/>
          <a:ext cx="539750" cy="241300"/>
        </p:xfrm>
        <a:graphic>
          <a:graphicData uri="http://schemas.openxmlformats.org/presentationml/2006/ole">
            <mc:AlternateContent xmlns:mc="http://schemas.openxmlformats.org/markup-compatibility/2006">
              <mc:Choice xmlns:v="urn:schemas-microsoft-com:vml" Requires="v">
                <p:oleObj spid="_x0000_s7235" r:id="rId15" imgW="545863" imgH="228501" progId="Equation.DSMT4">
                  <p:embed/>
                </p:oleObj>
              </mc:Choice>
              <mc:Fallback>
                <p:oleObj r:id="rId15" imgW="545863" imgH="228501" progId="Equation.DSMT4">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05650" y="5364142"/>
                        <a:ext cx="53975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tangle 19">
            <a:extLst>
              <a:ext uri="{FF2B5EF4-FFF2-40B4-BE49-F238E27FC236}">
                <a16:creationId xmlns:a16="http://schemas.microsoft.com/office/drawing/2014/main" id="{F620FE98-E5B4-4B9E-A2B9-388E90F473AB}"/>
              </a:ext>
            </a:extLst>
          </p:cNvPr>
          <p:cNvSpPr>
            <a:spLocks noChangeArrowheads="1"/>
          </p:cNvSpPr>
          <p:nvPr/>
        </p:nvSpPr>
        <p:spPr bwMode="auto">
          <a:xfrm>
            <a:off x="1131470" y="5847459"/>
            <a:ext cx="199060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1" name="Objeto 40">
            <a:extLst>
              <a:ext uri="{FF2B5EF4-FFF2-40B4-BE49-F238E27FC236}">
                <a16:creationId xmlns:a16="http://schemas.microsoft.com/office/drawing/2014/main" id="{F658E924-5965-4BEA-A382-C8CFA06B101D}"/>
              </a:ext>
            </a:extLst>
          </p:cNvPr>
          <p:cNvGraphicFramePr>
            <a:graphicFrameLocks noChangeAspect="1"/>
          </p:cNvGraphicFramePr>
          <p:nvPr>
            <p:extLst>
              <p:ext uri="{D42A27DB-BD31-4B8C-83A1-F6EECF244321}">
                <p14:modId xmlns:p14="http://schemas.microsoft.com/office/powerpoint/2010/main" val="3228970038"/>
              </p:ext>
            </p:extLst>
          </p:nvPr>
        </p:nvGraphicFramePr>
        <p:xfrm>
          <a:off x="1131470" y="5847459"/>
          <a:ext cx="373239" cy="222250"/>
        </p:xfrm>
        <a:graphic>
          <a:graphicData uri="http://schemas.openxmlformats.org/presentationml/2006/ole">
            <mc:AlternateContent xmlns:mc="http://schemas.openxmlformats.org/markup-compatibility/2006">
              <mc:Choice xmlns:v="urn:schemas-microsoft-com:vml" Requires="v">
                <p:oleObj spid="_x0000_s7236" r:id="rId17" imgW="177646" imgH="241091" progId="Equation.DSMT4">
                  <p:embed/>
                </p:oleObj>
              </mc:Choice>
              <mc:Fallback>
                <p:oleObj r:id="rId17" imgW="177646" imgH="241091" progId="Equation.DSMT4">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31470" y="5847459"/>
                        <a:ext cx="373239" cy="222250"/>
                      </a:xfrm>
                      <a:prstGeom prst="rect">
                        <a:avLst/>
                      </a:prstGeom>
                      <a:noFill/>
                    </p:spPr>
                  </p:pic>
                </p:oleObj>
              </mc:Fallback>
            </mc:AlternateContent>
          </a:graphicData>
        </a:graphic>
      </p:graphicFrame>
      <p:sp>
        <p:nvSpPr>
          <p:cNvPr id="42" name="CuadroTexto 41">
            <a:extLst>
              <a:ext uri="{FF2B5EF4-FFF2-40B4-BE49-F238E27FC236}">
                <a16:creationId xmlns:a16="http://schemas.microsoft.com/office/drawing/2014/main" id="{3441FD95-0961-475D-8A2E-8D692C187500}"/>
              </a:ext>
            </a:extLst>
          </p:cNvPr>
          <p:cNvSpPr txBox="1"/>
          <p:nvPr/>
        </p:nvSpPr>
        <p:spPr>
          <a:xfrm>
            <a:off x="1383439" y="5770436"/>
            <a:ext cx="1578219" cy="369332"/>
          </a:xfrm>
          <a:prstGeom prst="rect">
            <a:avLst/>
          </a:prstGeom>
          <a:noFill/>
        </p:spPr>
        <p:txBody>
          <a:bodyPr wrap="square" rtlCol="0">
            <a:spAutoFit/>
          </a:bodyPr>
          <a:lstStyle/>
          <a:p>
            <a:r>
              <a:rPr lang="en-US" sz="1400" dirty="0"/>
              <a:t>Free at sign</a:t>
            </a:r>
            <a:r>
              <a:rPr lang="en-US" dirty="0"/>
              <a:t>.</a:t>
            </a:r>
          </a:p>
        </p:txBody>
      </p:sp>
    </p:spTree>
    <p:extLst>
      <p:ext uri="{BB962C8B-B14F-4D97-AF65-F5344CB8AC3E}">
        <p14:creationId xmlns:p14="http://schemas.microsoft.com/office/powerpoint/2010/main" val="1276148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id="{5B8E4357-CB8A-4095-A99A-98D652D26C3D}"/>
              </a:ext>
            </a:extLst>
          </p:cNvPr>
          <p:cNvSpPr txBox="1"/>
          <p:nvPr/>
        </p:nvSpPr>
        <p:spPr>
          <a:xfrm>
            <a:off x="484123" y="801744"/>
            <a:ext cx="4572000" cy="415498"/>
          </a:xfrm>
          <a:prstGeom prst="rect">
            <a:avLst/>
          </a:prstGeom>
          <a:noFill/>
        </p:spPr>
        <p:txBody>
          <a:bodyPr wrap="square">
            <a:spAutoFit/>
          </a:bodyPr>
          <a:lstStyle/>
          <a:p>
            <a:r>
              <a:rPr lang="en-AU" sz="1800" dirty="0">
                <a:effectLst/>
                <a:latin typeface="Times New Roman" panose="02020603050405020304" pitchFamily="18" charset="0"/>
                <a:ea typeface="Times New Roman" panose="02020603050405020304" pitchFamily="18" charset="0"/>
              </a:rPr>
              <a:t> </a:t>
            </a:r>
            <a:r>
              <a:rPr lang="en-AU" sz="2100" b="1" dirty="0">
                <a:latin typeface="Arial" panose="020B0604020202020204" pitchFamily="34" charset="0"/>
                <a:ea typeface="Times New Roman" panose="02020603050405020304" pitchFamily="18" charset="0"/>
                <a:cs typeface="Arial" panose="020B0604020202020204" pitchFamily="34" charset="0"/>
              </a:rPr>
              <a:t>V</a:t>
            </a:r>
            <a:r>
              <a:rPr lang="en-AU" sz="2100" b="1" dirty="0">
                <a:effectLst/>
                <a:latin typeface="Arial" panose="020B0604020202020204" pitchFamily="34" charset="0"/>
                <a:ea typeface="Times New Roman" panose="02020603050405020304" pitchFamily="18" charset="0"/>
                <a:cs typeface="Arial" panose="020B0604020202020204" pitchFamily="34" charset="0"/>
              </a:rPr>
              <a:t>RS output-oriented model</a:t>
            </a:r>
            <a:endParaRPr lang="en-US" sz="2100" b="1" dirty="0">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B8A62749-92D9-4E67-9109-EF829D865F3F}"/>
              </a:ext>
            </a:extLst>
          </p:cNvPr>
          <p:cNvSpPr txBox="1"/>
          <p:nvPr/>
        </p:nvSpPr>
        <p:spPr>
          <a:xfrm>
            <a:off x="1168236" y="5613595"/>
            <a:ext cx="5746770" cy="369332"/>
          </a:xfrm>
          <a:prstGeom prst="rect">
            <a:avLst/>
          </a:prstGeom>
          <a:noFill/>
        </p:spPr>
        <p:txBody>
          <a:bodyPr wrap="square">
            <a:spAutoFit/>
          </a:bodyPr>
          <a:lstStyle/>
          <a:p>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Source: Own elaboration from Rodríguez (2011).</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9" name="Título 3">
            <a:extLst>
              <a:ext uri="{FF2B5EF4-FFF2-40B4-BE49-F238E27FC236}">
                <a16:creationId xmlns:a16="http://schemas.microsoft.com/office/drawing/2014/main" id="{626D8E7C-8F12-43B3-AB33-A5F79DA2E548}"/>
              </a:ext>
            </a:extLst>
          </p:cNvPr>
          <p:cNvSpPr txBox="1">
            <a:spLocks/>
          </p:cNvSpPr>
          <p:nvPr/>
        </p:nvSpPr>
        <p:spPr>
          <a:xfrm>
            <a:off x="-938168" y="109553"/>
            <a:ext cx="4850223"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1. Methodology</a:t>
            </a:r>
            <a:endParaRPr lang="es-CO" sz="2400" b="1" dirty="0">
              <a:solidFill>
                <a:srgbClr val="0070C0"/>
              </a:solidFill>
              <a:latin typeface="Arial" panose="020B0604020202020204" pitchFamily="34" charset="0"/>
              <a:cs typeface="Arial" panose="020B0604020202020204" pitchFamily="34" charset="0"/>
            </a:endParaRPr>
          </a:p>
        </p:txBody>
      </p:sp>
      <p:sp>
        <p:nvSpPr>
          <p:cNvPr id="38" name="Rectángulo 37">
            <a:extLst>
              <a:ext uri="{FF2B5EF4-FFF2-40B4-BE49-F238E27FC236}">
                <a16:creationId xmlns:a16="http://schemas.microsoft.com/office/drawing/2014/main" id="{DEDE9E14-D204-4AB7-9515-3EEF0C3F2D34}"/>
              </a:ext>
            </a:extLst>
          </p:cNvPr>
          <p:cNvSpPr/>
          <p:nvPr/>
        </p:nvSpPr>
        <p:spPr>
          <a:xfrm>
            <a:off x="2284412" y="2224087"/>
            <a:ext cx="4575175" cy="2409825"/>
          </a:xfrm>
          <a:prstGeom prst="rect">
            <a:avLst/>
          </a:prstGeom>
          <a:noFill/>
          <a:ln>
            <a:noFill/>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sp>
        <p:nvSpPr>
          <p:cNvPr id="42" name="Rectángulo 41">
            <a:extLst>
              <a:ext uri="{FF2B5EF4-FFF2-40B4-BE49-F238E27FC236}">
                <a16:creationId xmlns:a16="http://schemas.microsoft.com/office/drawing/2014/main" id="{ED3982FC-F47B-45A7-B3D7-7EBB143AADAD}"/>
              </a:ext>
            </a:extLst>
          </p:cNvPr>
          <p:cNvSpPr/>
          <p:nvPr/>
        </p:nvSpPr>
        <p:spPr>
          <a:xfrm>
            <a:off x="2436812" y="2376487"/>
            <a:ext cx="4575175" cy="2409825"/>
          </a:xfrm>
          <a:prstGeom prst="rect">
            <a:avLst/>
          </a:prstGeom>
          <a:noFill/>
          <a:ln>
            <a:noFill/>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grpSp>
        <p:nvGrpSpPr>
          <p:cNvPr id="20" name="Grupo 19">
            <a:extLst>
              <a:ext uri="{FF2B5EF4-FFF2-40B4-BE49-F238E27FC236}">
                <a16:creationId xmlns:a16="http://schemas.microsoft.com/office/drawing/2014/main" id="{3760E592-8897-4F70-AA8C-6C517C5ABCD9}"/>
              </a:ext>
            </a:extLst>
          </p:cNvPr>
          <p:cNvGrpSpPr/>
          <p:nvPr/>
        </p:nvGrpSpPr>
        <p:grpSpPr>
          <a:xfrm>
            <a:off x="1918386" y="1394706"/>
            <a:ext cx="5746770" cy="6733293"/>
            <a:chOff x="3458463" y="1878001"/>
            <a:chExt cx="3775075" cy="3804000"/>
          </a:xfrm>
        </p:grpSpPr>
        <p:grpSp>
          <p:nvGrpSpPr>
            <p:cNvPr id="21" name="Grupo 20">
              <a:extLst>
                <a:ext uri="{FF2B5EF4-FFF2-40B4-BE49-F238E27FC236}">
                  <a16:creationId xmlns:a16="http://schemas.microsoft.com/office/drawing/2014/main" id="{C99D5DC4-4028-46BD-ADF9-B6BE63BAC1F0}"/>
                </a:ext>
              </a:extLst>
            </p:cNvPr>
            <p:cNvGrpSpPr/>
            <p:nvPr/>
          </p:nvGrpSpPr>
          <p:grpSpPr>
            <a:xfrm>
              <a:off x="3458463" y="1878001"/>
              <a:ext cx="3775075" cy="3804000"/>
              <a:chOff x="0" y="0"/>
              <a:chExt cx="3845520" cy="3869531"/>
            </a:xfrm>
          </p:grpSpPr>
          <p:sp>
            <p:nvSpPr>
              <p:cNvPr id="22" name="Rectángulo 21">
                <a:extLst>
                  <a:ext uri="{FF2B5EF4-FFF2-40B4-BE49-F238E27FC236}">
                    <a16:creationId xmlns:a16="http://schemas.microsoft.com/office/drawing/2014/main" id="{8E7E1BCE-42EA-4B43-9785-8784AD31A7E9}"/>
                  </a:ext>
                </a:extLst>
              </p:cNvPr>
              <p:cNvSpPr/>
              <p:nvPr/>
            </p:nvSpPr>
            <p:spPr>
              <a:xfrm>
                <a:off x="0" y="0"/>
                <a:ext cx="3845500" cy="1787231"/>
              </a:xfrm>
              <a:prstGeom prst="rect">
                <a:avLst/>
              </a:prstGeom>
              <a:noFill/>
              <a:ln>
                <a:noFill/>
              </a:ln>
            </p:spPr>
            <p:txBody>
              <a:bodyPr spcFirstLastPara="1" wrap="square" lIns="91425" tIns="91425" rIns="91425" bIns="91425" anchor="ctr" anchorCtr="0">
                <a:noAutofit/>
              </a:bodyPr>
              <a:lstStyle/>
              <a:p>
                <a:pPr>
                  <a:lnSpc>
                    <a:spcPct val="150000"/>
                  </a:lnSpc>
                  <a:spcAft>
                    <a:spcPts val="1200"/>
                  </a:spcAft>
                </a:pPr>
                <a:r>
                  <a:rPr lang="en-AU" sz="1200" dirty="0">
                    <a:effectLst/>
                    <a:latin typeface="Times New Roman" panose="02020603050405020304" pitchFamily="18" charset="0"/>
                    <a:ea typeface="Times New Roman" panose="02020603050405020304" pitchFamily="18" charset="0"/>
                  </a:rPr>
                  <a:t>     From</a:t>
                </a:r>
                <a:endParaRPr lang="es-CO" sz="1200" dirty="0">
                  <a:effectLst/>
                  <a:latin typeface="Times New Roman" panose="02020603050405020304" pitchFamily="18" charset="0"/>
                  <a:ea typeface="Times New Roman" panose="02020603050405020304" pitchFamily="18" charset="0"/>
                </a:endParaRPr>
              </a:p>
            </p:txBody>
          </p:sp>
          <p:cxnSp>
            <p:nvCxnSpPr>
              <p:cNvPr id="23" name="Conector recto de flecha 22">
                <a:extLst>
                  <a:ext uri="{FF2B5EF4-FFF2-40B4-BE49-F238E27FC236}">
                    <a16:creationId xmlns:a16="http://schemas.microsoft.com/office/drawing/2014/main" id="{48237767-7336-46BA-B026-B351E94FC142}"/>
                  </a:ext>
                </a:extLst>
              </p:cNvPr>
              <p:cNvCxnSpPr/>
              <p:nvPr/>
            </p:nvCxnSpPr>
            <p:spPr>
              <a:xfrm rot="10800000">
                <a:off x="137462" y="202942"/>
                <a:ext cx="0" cy="1949712"/>
              </a:xfrm>
              <a:prstGeom prst="straightConnector1">
                <a:avLst/>
              </a:prstGeom>
              <a:noFill/>
              <a:ln w="9525" cap="flat" cmpd="sng">
                <a:solidFill>
                  <a:schemeClr val="dk1"/>
                </a:solidFill>
                <a:prstDash val="solid"/>
                <a:miter lim="800000"/>
                <a:headEnd type="none" w="sm" len="sm"/>
                <a:tailEnd type="triangle" w="med" len="med"/>
              </a:ln>
            </p:spPr>
          </p:cxnSp>
          <p:cxnSp>
            <p:nvCxnSpPr>
              <p:cNvPr id="24" name="Conector recto de flecha 23">
                <a:extLst>
                  <a:ext uri="{FF2B5EF4-FFF2-40B4-BE49-F238E27FC236}">
                    <a16:creationId xmlns:a16="http://schemas.microsoft.com/office/drawing/2014/main" id="{C7021AB3-CDB6-4997-B99A-F9AB9B12124C}"/>
                  </a:ext>
                </a:extLst>
              </p:cNvPr>
              <p:cNvCxnSpPr/>
              <p:nvPr/>
            </p:nvCxnSpPr>
            <p:spPr>
              <a:xfrm>
                <a:off x="137462" y="2152654"/>
                <a:ext cx="1951200" cy="0"/>
              </a:xfrm>
              <a:prstGeom prst="straightConnector1">
                <a:avLst/>
              </a:prstGeom>
              <a:noFill/>
              <a:ln w="9525" cap="flat" cmpd="sng">
                <a:solidFill>
                  <a:schemeClr val="dk1"/>
                </a:solidFill>
                <a:prstDash val="solid"/>
                <a:miter lim="800000"/>
                <a:headEnd type="none" w="sm" len="sm"/>
                <a:tailEnd type="triangle" w="med" len="med"/>
              </a:ln>
            </p:spPr>
          </p:cxnSp>
          <p:sp>
            <p:nvSpPr>
              <p:cNvPr id="25" name="Rectángulo 24">
                <a:extLst>
                  <a:ext uri="{FF2B5EF4-FFF2-40B4-BE49-F238E27FC236}">
                    <a16:creationId xmlns:a16="http://schemas.microsoft.com/office/drawing/2014/main" id="{62325A3A-1F58-4120-9572-EE07F7D4558A}"/>
                  </a:ext>
                </a:extLst>
              </p:cNvPr>
              <p:cNvSpPr/>
              <p:nvPr/>
            </p:nvSpPr>
            <p:spPr>
              <a:xfrm>
                <a:off x="2063493" y="2044680"/>
                <a:ext cx="681990" cy="208280"/>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X (Input)</a:t>
                </a:r>
                <a:endParaRPr lang="es-CO" sz="1200">
                  <a:effectLst/>
                  <a:latin typeface="Times New Roman" panose="02020603050405020304" pitchFamily="18" charset="0"/>
                  <a:ea typeface="Times New Roman" panose="02020603050405020304" pitchFamily="18" charset="0"/>
                </a:endParaRPr>
              </a:p>
            </p:txBody>
          </p:sp>
          <p:sp>
            <p:nvSpPr>
              <p:cNvPr id="26" name="Rectángulo 25">
                <a:extLst>
                  <a:ext uri="{FF2B5EF4-FFF2-40B4-BE49-F238E27FC236}">
                    <a16:creationId xmlns:a16="http://schemas.microsoft.com/office/drawing/2014/main" id="{511C9B57-A858-4D60-9AAD-D63B8966AD75}"/>
                  </a:ext>
                </a:extLst>
              </p:cNvPr>
              <p:cNvSpPr/>
              <p:nvPr/>
            </p:nvSpPr>
            <p:spPr>
              <a:xfrm>
                <a:off x="0" y="0"/>
                <a:ext cx="681990" cy="208280"/>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Y (Output)</a:t>
                </a:r>
                <a:endParaRPr lang="es-CO" sz="1200">
                  <a:effectLst/>
                  <a:latin typeface="Times New Roman" panose="02020603050405020304" pitchFamily="18" charset="0"/>
                  <a:ea typeface="Times New Roman" panose="02020603050405020304" pitchFamily="18" charset="0"/>
                </a:endParaRPr>
              </a:p>
            </p:txBody>
          </p:sp>
          <p:sp>
            <p:nvSpPr>
              <p:cNvPr id="27" name="Rectángulo 26">
                <a:extLst>
                  <a:ext uri="{FF2B5EF4-FFF2-40B4-BE49-F238E27FC236}">
                    <a16:creationId xmlns:a16="http://schemas.microsoft.com/office/drawing/2014/main" id="{5FB55D66-0206-4C14-9F72-F5638567B57A}"/>
                  </a:ext>
                </a:extLst>
              </p:cNvPr>
              <p:cNvSpPr/>
              <p:nvPr/>
            </p:nvSpPr>
            <p:spPr>
              <a:xfrm>
                <a:off x="1353357" y="956572"/>
                <a:ext cx="1146674" cy="340185"/>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dirty="0">
                    <a:effectLst/>
                    <a:latin typeface="Times New Roman" panose="02020603050405020304" pitchFamily="18" charset="0"/>
                    <a:ea typeface="Times New Roman" panose="02020603050405020304" pitchFamily="18" charset="0"/>
                  </a:rPr>
                  <a:t>Output Oriented</a:t>
                </a:r>
                <a:endParaRPr lang="es-CO" sz="1200" dirty="0">
                  <a:effectLst/>
                  <a:latin typeface="Times New Roman" panose="02020603050405020304" pitchFamily="18" charset="0"/>
                  <a:ea typeface="Times New Roman" panose="02020603050405020304" pitchFamily="18" charset="0"/>
                </a:endParaRPr>
              </a:p>
            </p:txBody>
          </p:sp>
          <p:sp>
            <p:nvSpPr>
              <p:cNvPr id="28" name="Rectángulo 27">
                <a:extLst>
                  <a:ext uri="{FF2B5EF4-FFF2-40B4-BE49-F238E27FC236}">
                    <a16:creationId xmlns:a16="http://schemas.microsoft.com/office/drawing/2014/main" id="{FBFD1629-5141-4892-A7C5-E84EA1E4C629}"/>
                  </a:ext>
                </a:extLst>
              </p:cNvPr>
              <p:cNvSpPr/>
              <p:nvPr/>
            </p:nvSpPr>
            <p:spPr>
              <a:xfrm>
                <a:off x="1825118" y="130172"/>
                <a:ext cx="1840729" cy="295910"/>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dirty="0">
                    <a:effectLst/>
                    <a:latin typeface="Times New Roman" panose="02020603050405020304" pitchFamily="18" charset="0"/>
                    <a:ea typeface="Times New Roman" panose="02020603050405020304" pitchFamily="18" charset="0"/>
                  </a:rPr>
                  <a:t>Efficient Frontier</a:t>
                </a:r>
                <a:endParaRPr lang="es-CO" sz="1200" dirty="0">
                  <a:effectLst/>
                  <a:latin typeface="Times New Roman" panose="02020603050405020304" pitchFamily="18" charset="0"/>
                  <a:ea typeface="Times New Roman" panose="02020603050405020304" pitchFamily="18" charset="0"/>
                </a:endParaRPr>
              </a:p>
            </p:txBody>
          </p:sp>
          <p:sp>
            <p:nvSpPr>
              <p:cNvPr id="29" name="Rectángulo 28">
                <a:extLst>
                  <a:ext uri="{FF2B5EF4-FFF2-40B4-BE49-F238E27FC236}">
                    <a16:creationId xmlns:a16="http://schemas.microsoft.com/office/drawing/2014/main" id="{E650FDFB-E372-4644-B7DB-3B54EB8FB82A}"/>
                  </a:ext>
                </a:extLst>
              </p:cNvPr>
              <p:cNvSpPr/>
              <p:nvPr/>
            </p:nvSpPr>
            <p:spPr>
              <a:xfrm>
                <a:off x="1197056" y="1593555"/>
                <a:ext cx="312604" cy="330316"/>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B</a:t>
                </a:r>
                <a:endParaRPr lang="es-CO" sz="1200">
                  <a:effectLst/>
                  <a:latin typeface="Times New Roman" panose="02020603050405020304" pitchFamily="18" charset="0"/>
                  <a:ea typeface="Times New Roman" panose="02020603050405020304" pitchFamily="18" charset="0"/>
                </a:endParaRPr>
              </a:p>
            </p:txBody>
          </p:sp>
          <p:cxnSp>
            <p:nvCxnSpPr>
              <p:cNvPr id="30" name="Conector recto de flecha 29">
                <a:extLst>
                  <a:ext uri="{FF2B5EF4-FFF2-40B4-BE49-F238E27FC236}">
                    <a16:creationId xmlns:a16="http://schemas.microsoft.com/office/drawing/2014/main" id="{25B427F1-4787-4C9E-9181-F20FF3C494C0}"/>
                  </a:ext>
                </a:extLst>
              </p:cNvPr>
              <p:cNvCxnSpPr/>
              <p:nvPr/>
            </p:nvCxnSpPr>
            <p:spPr>
              <a:xfrm rot="10800000" flipH="1">
                <a:off x="1214859" y="580598"/>
                <a:ext cx="12913" cy="1113182"/>
              </a:xfrm>
              <a:prstGeom prst="straightConnector1">
                <a:avLst/>
              </a:prstGeom>
              <a:noFill/>
              <a:ln w="9525" cap="flat" cmpd="sng">
                <a:solidFill>
                  <a:schemeClr val="dk1"/>
                </a:solidFill>
                <a:prstDash val="dash"/>
                <a:miter lim="800000"/>
                <a:headEnd type="none" w="sm" len="sm"/>
                <a:tailEnd type="stealth" w="med" len="med"/>
              </a:ln>
            </p:spPr>
          </p:cxnSp>
          <p:sp>
            <p:nvSpPr>
              <p:cNvPr id="31" name="Rectángulo 30">
                <a:extLst>
                  <a:ext uri="{FF2B5EF4-FFF2-40B4-BE49-F238E27FC236}">
                    <a16:creationId xmlns:a16="http://schemas.microsoft.com/office/drawing/2014/main" id="{14FAE171-8DB6-4D90-A1CD-7D1E10172065}"/>
                  </a:ext>
                </a:extLst>
              </p:cNvPr>
              <p:cNvSpPr/>
              <p:nvPr/>
            </p:nvSpPr>
            <p:spPr>
              <a:xfrm>
                <a:off x="1566207" y="397474"/>
                <a:ext cx="196215" cy="193675"/>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A</a:t>
                </a:r>
                <a:endParaRPr lang="es-CO" sz="1200">
                  <a:effectLst/>
                  <a:latin typeface="Times New Roman" panose="02020603050405020304" pitchFamily="18" charset="0"/>
                  <a:ea typeface="Times New Roman" panose="02020603050405020304" pitchFamily="18" charset="0"/>
                </a:endParaRPr>
              </a:p>
            </p:txBody>
          </p:sp>
          <p:sp>
            <p:nvSpPr>
              <p:cNvPr id="32" name="Elipse 31">
                <a:extLst>
                  <a:ext uri="{FF2B5EF4-FFF2-40B4-BE49-F238E27FC236}">
                    <a16:creationId xmlns:a16="http://schemas.microsoft.com/office/drawing/2014/main" id="{37204032-997C-4526-894E-809D50121882}"/>
                  </a:ext>
                </a:extLst>
              </p:cNvPr>
              <p:cNvSpPr/>
              <p:nvPr/>
            </p:nvSpPr>
            <p:spPr>
              <a:xfrm>
                <a:off x="1164443" y="1640249"/>
                <a:ext cx="85414" cy="870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sp>
            <p:nvSpPr>
              <p:cNvPr id="33" name="Arco 32">
                <a:extLst>
                  <a:ext uri="{FF2B5EF4-FFF2-40B4-BE49-F238E27FC236}">
                    <a16:creationId xmlns:a16="http://schemas.microsoft.com/office/drawing/2014/main" id="{35F9D322-DC4A-4E2B-B5F5-94A0D8AD3BB7}"/>
                  </a:ext>
                </a:extLst>
              </p:cNvPr>
              <p:cNvSpPr/>
              <p:nvPr/>
            </p:nvSpPr>
            <p:spPr>
              <a:xfrm rot="-5400000">
                <a:off x="267824" y="291835"/>
                <a:ext cx="3459028" cy="3696364"/>
              </a:xfrm>
              <a:prstGeom prst="arc">
                <a:avLst>
                  <a:gd name="adj1" fmla="val 16200000"/>
                  <a:gd name="adj2" fmla="val 21540078"/>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sp>
            <p:nvSpPr>
              <p:cNvPr id="34" name="Elipse 33">
                <a:extLst>
                  <a:ext uri="{FF2B5EF4-FFF2-40B4-BE49-F238E27FC236}">
                    <a16:creationId xmlns:a16="http://schemas.microsoft.com/office/drawing/2014/main" id="{AD4681DB-BFD0-4CC3-990E-C4F6D2CD8660}"/>
                  </a:ext>
                </a:extLst>
              </p:cNvPr>
              <p:cNvSpPr/>
              <p:nvPr/>
            </p:nvSpPr>
            <p:spPr>
              <a:xfrm>
                <a:off x="1563095" y="410502"/>
                <a:ext cx="85414" cy="87049"/>
              </a:xfrm>
              <a:prstGeom prst="ellipse">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grpSp>
      </p:grpSp>
      <p:sp>
        <p:nvSpPr>
          <p:cNvPr id="2" name="CuadroTexto 1">
            <a:extLst>
              <a:ext uri="{FF2B5EF4-FFF2-40B4-BE49-F238E27FC236}">
                <a16:creationId xmlns:a16="http://schemas.microsoft.com/office/drawing/2014/main" id="{73953DDD-583C-4E14-B172-F81359083371}"/>
              </a:ext>
            </a:extLst>
          </p:cNvPr>
          <p:cNvSpPr txBox="1"/>
          <p:nvPr/>
        </p:nvSpPr>
        <p:spPr>
          <a:xfrm>
            <a:off x="1336030" y="63221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47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n 47">
            <a:extLst>
              <a:ext uri="{FF2B5EF4-FFF2-40B4-BE49-F238E27FC236}">
                <a16:creationId xmlns:a16="http://schemas.microsoft.com/office/drawing/2014/main" id="{9D26090E-CDAF-4D8F-AFFC-A488430F82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790" b="37614"/>
          <a:stretch/>
        </p:blipFill>
        <p:spPr>
          <a:xfrm>
            <a:off x="4874780" y="-2382633"/>
            <a:ext cx="201048" cy="102426"/>
          </a:xfrm>
          <a:prstGeom prst="rect">
            <a:avLst/>
          </a:prstGeom>
        </p:spPr>
      </p:pic>
      <p:grpSp>
        <p:nvGrpSpPr>
          <p:cNvPr id="27" name="Grupo 26">
            <a:extLst>
              <a:ext uri="{FF2B5EF4-FFF2-40B4-BE49-F238E27FC236}">
                <a16:creationId xmlns:a16="http://schemas.microsoft.com/office/drawing/2014/main" id="{F7784DEB-ABF9-45EF-875A-80AF90A3382B}"/>
              </a:ext>
            </a:extLst>
          </p:cNvPr>
          <p:cNvGrpSpPr/>
          <p:nvPr/>
        </p:nvGrpSpPr>
        <p:grpSpPr>
          <a:xfrm>
            <a:off x="1204777" y="523924"/>
            <a:ext cx="6734446" cy="5518921"/>
            <a:chOff x="0" y="1"/>
            <a:chExt cx="5165075" cy="4233491"/>
          </a:xfrm>
        </p:grpSpPr>
        <p:grpSp>
          <p:nvGrpSpPr>
            <p:cNvPr id="28" name="Grupo 27">
              <a:extLst>
                <a:ext uri="{FF2B5EF4-FFF2-40B4-BE49-F238E27FC236}">
                  <a16:creationId xmlns:a16="http://schemas.microsoft.com/office/drawing/2014/main" id="{6C861339-BA94-46BB-B881-CB31A8CA4CB3}"/>
                </a:ext>
              </a:extLst>
            </p:cNvPr>
            <p:cNvGrpSpPr/>
            <p:nvPr/>
          </p:nvGrpSpPr>
          <p:grpSpPr>
            <a:xfrm>
              <a:off x="0" y="1"/>
              <a:ext cx="5165075" cy="4233491"/>
              <a:chOff x="0" y="1"/>
              <a:chExt cx="5165075" cy="4233491"/>
            </a:xfrm>
          </p:grpSpPr>
          <p:sp>
            <p:nvSpPr>
              <p:cNvPr id="29" name="Rectángulo 28">
                <a:extLst>
                  <a:ext uri="{FF2B5EF4-FFF2-40B4-BE49-F238E27FC236}">
                    <a16:creationId xmlns:a16="http://schemas.microsoft.com/office/drawing/2014/main" id="{AE9D203E-3850-4788-B12F-ECD7DED64D48}"/>
                  </a:ext>
                </a:extLst>
              </p:cNvPr>
              <p:cNvSpPr/>
              <p:nvPr/>
            </p:nvSpPr>
            <p:spPr>
              <a:xfrm>
                <a:off x="0" y="1"/>
                <a:ext cx="5165075" cy="4146392"/>
              </a:xfrm>
              <a:prstGeom prst="rect">
                <a:avLst/>
              </a:prstGeom>
              <a:noFill/>
              <a:ln>
                <a:noFill/>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sp>
            <p:nvSpPr>
              <p:cNvPr id="30" name="Rectángulo: esquinas redondeadas 29">
                <a:extLst>
                  <a:ext uri="{FF2B5EF4-FFF2-40B4-BE49-F238E27FC236}">
                    <a16:creationId xmlns:a16="http://schemas.microsoft.com/office/drawing/2014/main" id="{2F58E2CE-EF40-4794-BD93-4E3BE1B273BD}"/>
                  </a:ext>
                </a:extLst>
              </p:cNvPr>
              <p:cNvSpPr/>
              <p:nvPr/>
            </p:nvSpPr>
            <p:spPr>
              <a:xfrm>
                <a:off x="4539" y="52757"/>
                <a:ext cx="1356844" cy="4180735"/>
              </a:xfrm>
              <a:prstGeom prst="roundRect">
                <a:avLst>
                  <a:gd name="adj" fmla="val 1000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sp>
            <p:nvSpPr>
              <p:cNvPr id="31" name="Cuadro de texto 67">
                <a:extLst>
                  <a:ext uri="{FF2B5EF4-FFF2-40B4-BE49-F238E27FC236}">
                    <a16:creationId xmlns:a16="http://schemas.microsoft.com/office/drawing/2014/main" id="{9240D7B7-6A92-4538-AE80-C433B741C4EE}"/>
                  </a:ext>
                </a:extLst>
              </p:cNvPr>
              <p:cNvSpPr txBox="1"/>
              <p:nvPr/>
            </p:nvSpPr>
            <p:spPr>
              <a:xfrm>
                <a:off x="44280" y="92498"/>
                <a:ext cx="1277362" cy="4101253"/>
              </a:xfrm>
              <a:prstGeom prst="rect">
                <a:avLst/>
              </a:prstGeom>
              <a:noFill/>
              <a:ln>
                <a:noFill/>
              </a:ln>
            </p:spPr>
            <p:txBody>
              <a:bodyPr spcFirstLastPara="1" wrap="square" lIns="38100" tIns="38100" rIns="38100" bIns="38100" anchor="ctr" anchorCtr="0">
                <a:noAutofit/>
              </a:bodyPr>
              <a:lstStyle/>
              <a:p>
                <a:pPr>
                  <a:lnSpc>
                    <a:spcPct val="150000"/>
                  </a:lnSpc>
                  <a:spcAft>
                    <a:spcPts val="1200"/>
                  </a:spcAft>
                </a:pPr>
                <a:r>
                  <a:rPr lang="en-US" sz="1100" dirty="0">
                    <a:effectLst/>
                    <a:latin typeface="Times New Roman" panose="02020603050405020304" pitchFamily="18" charset="0"/>
                    <a:ea typeface="Times New Roman" panose="02020603050405020304" pitchFamily="18" charset="0"/>
                  </a:rPr>
                  <a:t>Input variables:</a:t>
                </a:r>
                <a:endParaRPr lang="es-CO" sz="11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1100" dirty="0">
                    <a:effectLst/>
                    <a:latin typeface="Times New Roman" panose="02020603050405020304" pitchFamily="18" charset="0"/>
                    <a:ea typeface="Times New Roman" panose="02020603050405020304" pitchFamily="18" charset="0"/>
                  </a:rPr>
                  <a:t> </a:t>
                </a:r>
                <a:endParaRPr lang="es-CO" sz="11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1100" dirty="0">
                    <a:effectLst/>
                    <a:latin typeface="Times New Roman" panose="02020603050405020304" pitchFamily="18" charset="0"/>
                    <a:ea typeface="Times New Roman" panose="02020603050405020304" pitchFamily="18" charset="0"/>
                  </a:rPr>
                  <a:t>1. Customs staff (number of employees)</a:t>
                </a:r>
                <a:endParaRPr lang="es-CO" sz="11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1100" dirty="0">
                    <a:effectLst/>
                    <a:latin typeface="Times New Roman" panose="02020603050405020304" pitchFamily="18" charset="0"/>
                    <a:ea typeface="Times New Roman" panose="02020603050405020304" pitchFamily="18" charset="0"/>
                  </a:rPr>
                  <a:t>2. Difference between manual and electronic import declarations</a:t>
                </a:r>
                <a:endParaRPr lang="es-CO" sz="11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1100" dirty="0">
                    <a:effectLst/>
                    <a:latin typeface="Times New Roman" panose="02020603050405020304" pitchFamily="18" charset="0"/>
                    <a:ea typeface="Times New Roman" panose="02020603050405020304" pitchFamily="18" charset="0"/>
                  </a:rPr>
                  <a:t>3. Difference between manual and electronic export declarations</a:t>
                </a:r>
                <a:endParaRPr lang="es-CO" sz="11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AU" sz="1100" dirty="0">
                    <a:effectLst/>
                    <a:latin typeface="Times New Roman" panose="02020603050405020304" pitchFamily="18" charset="0"/>
                    <a:ea typeface="Times New Roman" panose="02020603050405020304" pitchFamily="18" charset="0"/>
                  </a:rPr>
                  <a:t>4. Tariff</a:t>
                </a:r>
                <a:endParaRPr lang="es-CO" sz="1100" dirty="0">
                  <a:effectLst/>
                  <a:latin typeface="Times New Roman" panose="02020603050405020304" pitchFamily="18" charset="0"/>
                  <a:ea typeface="Times New Roman" panose="02020603050405020304" pitchFamily="18" charset="0"/>
                </a:endParaRPr>
              </a:p>
            </p:txBody>
          </p:sp>
          <p:sp>
            <p:nvSpPr>
              <p:cNvPr id="32" name="Flecha: a la derecha 31">
                <a:extLst>
                  <a:ext uri="{FF2B5EF4-FFF2-40B4-BE49-F238E27FC236}">
                    <a16:creationId xmlns:a16="http://schemas.microsoft.com/office/drawing/2014/main" id="{189C5CD5-79D3-4227-B874-73DDFE97585E}"/>
                  </a:ext>
                </a:extLst>
              </p:cNvPr>
              <p:cNvSpPr/>
              <p:nvPr/>
            </p:nvSpPr>
            <p:spPr>
              <a:xfrm>
                <a:off x="1497069" y="1974876"/>
                <a:ext cx="287651" cy="336497"/>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sp>
            <p:nvSpPr>
              <p:cNvPr id="33" name="Cuadro de texto 69">
                <a:extLst>
                  <a:ext uri="{FF2B5EF4-FFF2-40B4-BE49-F238E27FC236}">
                    <a16:creationId xmlns:a16="http://schemas.microsoft.com/office/drawing/2014/main" id="{35B7A8A2-ED84-444C-B6AE-70E6203C807D}"/>
                  </a:ext>
                </a:extLst>
              </p:cNvPr>
              <p:cNvSpPr txBox="1"/>
              <p:nvPr/>
            </p:nvSpPr>
            <p:spPr>
              <a:xfrm>
                <a:off x="1497069" y="2042175"/>
                <a:ext cx="201356" cy="201899"/>
              </a:xfrm>
              <a:prstGeom prst="rect">
                <a:avLst/>
              </a:prstGeom>
              <a:noFill/>
              <a:ln>
                <a:noFill/>
              </a:ln>
            </p:spPr>
            <p:txBody>
              <a:bodyPr spcFirstLastPara="1" wrap="square" lIns="0" tIns="0" rIns="0" bIns="0"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sp>
            <p:nvSpPr>
              <p:cNvPr id="34" name="Rectángulo: esquinas redondeadas 33">
                <a:extLst>
                  <a:ext uri="{FF2B5EF4-FFF2-40B4-BE49-F238E27FC236}">
                    <a16:creationId xmlns:a16="http://schemas.microsoft.com/office/drawing/2014/main" id="{4A6B056C-BC15-40D5-804F-CE167D22E658}"/>
                  </a:ext>
                </a:extLst>
              </p:cNvPr>
              <p:cNvSpPr/>
              <p:nvPr/>
            </p:nvSpPr>
            <p:spPr>
              <a:xfrm>
                <a:off x="1904122" y="52757"/>
                <a:ext cx="1356844" cy="4180735"/>
              </a:xfrm>
              <a:prstGeom prst="roundRect">
                <a:avLst>
                  <a:gd name="adj" fmla="val 1000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sp>
            <p:nvSpPr>
              <p:cNvPr id="35" name="Cuadro de texto 71">
                <a:extLst>
                  <a:ext uri="{FF2B5EF4-FFF2-40B4-BE49-F238E27FC236}">
                    <a16:creationId xmlns:a16="http://schemas.microsoft.com/office/drawing/2014/main" id="{FB31A0FF-44C3-4595-864F-32165173A01C}"/>
                  </a:ext>
                </a:extLst>
              </p:cNvPr>
              <p:cNvSpPr txBox="1"/>
              <p:nvPr/>
            </p:nvSpPr>
            <p:spPr>
              <a:xfrm>
                <a:off x="1943863" y="92498"/>
                <a:ext cx="1277362" cy="4101253"/>
              </a:xfrm>
              <a:prstGeom prst="rect">
                <a:avLst/>
              </a:prstGeom>
              <a:noFill/>
              <a:ln>
                <a:noFill/>
              </a:ln>
            </p:spPr>
            <p:txBody>
              <a:bodyPr spcFirstLastPara="1" wrap="square" lIns="45700" tIns="45700" rIns="45700" bIns="45700" anchor="ctr" anchorCtr="0">
                <a:noAutofit/>
              </a:bodyPr>
              <a:lstStyle/>
              <a:p>
                <a:pPr algn="ctr">
                  <a:lnSpc>
                    <a:spcPct val="150000"/>
                  </a:lnSpc>
                  <a:spcAft>
                    <a:spcPts val="1200"/>
                  </a:spcAft>
                </a:pPr>
                <a:r>
                  <a:rPr lang="en-AU" sz="1200" dirty="0">
                    <a:effectLst/>
                    <a:latin typeface="Times New Roman" panose="02020603050405020304" pitchFamily="18" charset="0"/>
                    <a:ea typeface="Times New Roman" panose="02020603050405020304" pitchFamily="18" charset="0"/>
                  </a:rPr>
                  <a:t>DMU: </a:t>
                </a:r>
                <a:endParaRPr lang="es-CO" sz="1200" dirty="0">
                  <a:effectLst/>
                  <a:latin typeface="Times New Roman" panose="02020603050405020304" pitchFamily="18" charset="0"/>
                  <a:ea typeface="Times New Roman" panose="02020603050405020304" pitchFamily="18" charset="0"/>
                </a:endParaRPr>
              </a:p>
              <a:p>
                <a:pPr algn="ctr">
                  <a:lnSpc>
                    <a:spcPct val="150000"/>
                  </a:lnSpc>
                  <a:spcAft>
                    <a:spcPts val="1200"/>
                  </a:spcAft>
                </a:pPr>
                <a:r>
                  <a:rPr lang="en-AU" sz="1200" dirty="0">
                    <a:effectLst/>
                    <a:latin typeface="Times New Roman" panose="02020603050405020304" pitchFamily="18" charset="0"/>
                    <a:ea typeface="Times New Roman" panose="02020603050405020304" pitchFamily="18" charset="0"/>
                  </a:rPr>
                  <a:t>Countries</a:t>
                </a:r>
                <a:endParaRPr lang="es-CO" sz="1200" dirty="0">
                  <a:effectLst/>
                  <a:latin typeface="Times New Roman" panose="02020603050405020304" pitchFamily="18" charset="0"/>
                  <a:ea typeface="Times New Roman" panose="02020603050405020304" pitchFamily="18" charset="0"/>
                </a:endParaRPr>
              </a:p>
            </p:txBody>
          </p:sp>
          <p:sp>
            <p:nvSpPr>
              <p:cNvPr id="36" name="Flecha: a la derecha 35">
                <a:extLst>
                  <a:ext uri="{FF2B5EF4-FFF2-40B4-BE49-F238E27FC236}">
                    <a16:creationId xmlns:a16="http://schemas.microsoft.com/office/drawing/2014/main" id="{FA62290C-3866-40A5-9E0E-E45CD1073864}"/>
                  </a:ext>
                </a:extLst>
              </p:cNvPr>
              <p:cNvSpPr/>
              <p:nvPr/>
            </p:nvSpPr>
            <p:spPr>
              <a:xfrm>
                <a:off x="3396651" y="1974876"/>
                <a:ext cx="287651" cy="336497"/>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sp>
            <p:nvSpPr>
              <p:cNvPr id="37" name="Cuadro de texto 73">
                <a:extLst>
                  <a:ext uri="{FF2B5EF4-FFF2-40B4-BE49-F238E27FC236}">
                    <a16:creationId xmlns:a16="http://schemas.microsoft.com/office/drawing/2014/main" id="{67B3D32F-6D20-4C2C-977D-2833F8F33AEE}"/>
                  </a:ext>
                </a:extLst>
              </p:cNvPr>
              <p:cNvSpPr txBox="1"/>
              <p:nvPr/>
            </p:nvSpPr>
            <p:spPr>
              <a:xfrm>
                <a:off x="3396651" y="2042175"/>
                <a:ext cx="201356" cy="201899"/>
              </a:xfrm>
              <a:prstGeom prst="rect">
                <a:avLst/>
              </a:prstGeom>
              <a:noFill/>
              <a:ln>
                <a:noFill/>
              </a:ln>
            </p:spPr>
            <p:txBody>
              <a:bodyPr spcFirstLastPara="1" wrap="square" lIns="0" tIns="0" rIns="0" bIns="0"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sp>
            <p:nvSpPr>
              <p:cNvPr id="38" name="Rectángulo: esquinas redondeadas 37">
                <a:extLst>
                  <a:ext uri="{FF2B5EF4-FFF2-40B4-BE49-F238E27FC236}">
                    <a16:creationId xmlns:a16="http://schemas.microsoft.com/office/drawing/2014/main" id="{B451ADD4-92E4-4F65-AE48-4F55F03B04DE}"/>
                  </a:ext>
                </a:extLst>
              </p:cNvPr>
              <p:cNvSpPr/>
              <p:nvPr/>
            </p:nvSpPr>
            <p:spPr>
              <a:xfrm>
                <a:off x="3803705" y="52757"/>
                <a:ext cx="1356844" cy="4180735"/>
              </a:xfrm>
              <a:prstGeom prst="roundRect">
                <a:avLst>
                  <a:gd name="adj" fmla="val 1000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sp>
            <p:nvSpPr>
              <p:cNvPr id="39" name="Cuadro de texto 78">
                <a:extLst>
                  <a:ext uri="{FF2B5EF4-FFF2-40B4-BE49-F238E27FC236}">
                    <a16:creationId xmlns:a16="http://schemas.microsoft.com/office/drawing/2014/main" id="{C68BEBFB-4627-41B5-853A-25319093DF7E}"/>
                  </a:ext>
                </a:extLst>
              </p:cNvPr>
              <p:cNvSpPr txBox="1"/>
              <p:nvPr/>
            </p:nvSpPr>
            <p:spPr>
              <a:xfrm>
                <a:off x="3883192" y="132239"/>
                <a:ext cx="1277362" cy="4101253"/>
              </a:xfrm>
              <a:prstGeom prst="rect">
                <a:avLst/>
              </a:prstGeom>
              <a:noFill/>
              <a:ln>
                <a:noFill/>
              </a:ln>
            </p:spPr>
            <p:txBody>
              <a:bodyPr spcFirstLastPara="1" wrap="square" lIns="38100" tIns="38100" rIns="38100" bIns="38100" anchor="ctr" anchorCtr="0">
                <a:noAutofit/>
              </a:bodyPr>
              <a:lstStyle/>
              <a:p>
                <a:pPr>
                  <a:lnSpc>
                    <a:spcPct val="150000"/>
                  </a:lnSpc>
                  <a:spcAft>
                    <a:spcPts val="1200"/>
                  </a:spcAft>
                </a:pPr>
                <a:r>
                  <a:rPr lang="en-US" sz="1000" dirty="0">
                    <a:effectLst/>
                    <a:latin typeface="Times New Roman" panose="02020603050405020304" pitchFamily="18" charset="0"/>
                    <a:ea typeface="Times New Roman" panose="02020603050405020304" pitchFamily="18" charset="0"/>
                  </a:rPr>
                  <a:t>   Output variables:</a:t>
                </a:r>
                <a:endParaRPr lang="es-CO" sz="12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900" dirty="0">
                    <a:effectLst/>
                    <a:latin typeface="Times New Roman" panose="02020603050405020304" pitchFamily="18" charset="0"/>
                    <a:ea typeface="Times New Roman" panose="02020603050405020304" pitchFamily="18" charset="0"/>
                  </a:rPr>
                  <a:t>1. Imports ($)</a:t>
                </a:r>
                <a:endParaRPr lang="es-CO" sz="9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900" dirty="0">
                    <a:effectLst/>
                    <a:latin typeface="Times New Roman" panose="02020603050405020304" pitchFamily="18" charset="0"/>
                    <a:ea typeface="Times New Roman" panose="02020603050405020304" pitchFamily="18" charset="0"/>
                  </a:rPr>
                  <a:t>2. Exports ($)</a:t>
                </a:r>
                <a:endParaRPr lang="es-CO" sz="9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900" dirty="0">
                    <a:effectLst/>
                    <a:latin typeface="Times New Roman" panose="02020603050405020304" pitchFamily="18" charset="0"/>
                    <a:ea typeface="Times New Roman" panose="02020603050405020304" pitchFamily="18" charset="0"/>
                  </a:rPr>
                  <a:t>3. Time to export: Documentary compliance (hours) </a:t>
                </a:r>
                <a:endParaRPr lang="es-CO" sz="9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900" dirty="0">
                    <a:effectLst/>
                    <a:latin typeface="Times New Roman" panose="02020603050405020304" pitchFamily="18" charset="0"/>
                    <a:ea typeface="Times New Roman" panose="02020603050405020304" pitchFamily="18" charset="0"/>
                  </a:rPr>
                  <a:t>4. Time to export: Border compliance (hours)  </a:t>
                </a:r>
                <a:endParaRPr lang="es-CO" sz="9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900" dirty="0">
                    <a:effectLst/>
                    <a:latin typeface="Times New Roman" panose="02020603050405020304" pitchFamily="18" charset="0"/>
                    <a:ea typeface="Times New Roman" panose="02020603050405020304" pitchFamily="18" charset="0"/>
                  </a:rPr>
                  <a:t>5. Cost to export: Documentary compliance ($) </a:t>
                </a:r>
                <a:endParaRPr lang="es-CO" sz="9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900" dirty="0">
                    <a:effectLst/>
                    <a:latin typeface="Times New Roman" panose="02020603050405020304" pitchFamily="18" charset="0"/>
                    <a:ea typeface="Times New Roman" panose="02020603050405020304" pitchFamily="18" charset="0"/>
                  </a:rPr>
                  <a:t>6. Cost to export: Border compliance ($) </a:t>
                </a:r>
                <a:endParaRPr lang="es-CO" sz="9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900" dirty="0">
                    <a:effectLst/>
                    <a:latin typeface="Times New Roman" panose="02020603050405020304" pitchFamily="18" charset="0"/>
                    <a:ea typeface="Times New Roman" panose="02020603050405020304" pitchFamily="18" charset="0"/>
                  </a:rPr>
                  <a:t>7. Time to import: Documentary compliance (hours) </a:t>
                </a:r>
                <a:endParaRPr lang="es-CO" sz="9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900" dirty="0">
                    <a:effectLst/>
                    <a:latin typeface="Times New Roman" panose="02020603050405020304" pitchFamily="18" charset="0"/>
                    <a:ea typeface="Times New Roman" panose="02020603050405020304" pitchFamily="18" charset="0"/>
                  </a:rPr>
                  <a:t>8. Time to import: Border compliance (hours) </a:t>
                </a:r>
                <a:endParaRPr lang="es-CO" sz="9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900" dirty="0">
                    <a:effectLst/>
                    <a:latin typeface="Times New Roman" panose="02020603050405020304" pitchFamily="18" charset="0"/>
                    <a:ea typeface="Times New Roman" panose="02020603050405020304" pitchFamily="18" charset="0"/>
                  </a:rPr>
                  <a:t>9. Cost to import: Documentary compliance ($) </a:t>
                </a:r>
                <a:endParaRPr lang="es-CO" sz="9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900" dirty="0">
                    <a:effectLst/>
                    <a:latin typeface="Times New Roman" panose="02020603050405020304" pitchFamily="18" charset="0"/>
                    <a:ea typeface="Times New Roman" panose="02020603050405020304" pitchFamily="18" charset="0"/>
                  </a:rPr>
                  <a:t>10. Cost to import: Border compliance ($)  </a:t>
                </a:r>
                <a:endParaRPr lang="es-CO" sz="900" dirty="0">
                  <a:effectLst/>
                  <a:latin typeface="Times New Roman" panose="02020603050405020304" pitchFamily="18" charset="0"/>
                  <a:ea typeface="Times New Roman" panose="02020603050405020304" pitchFamily="18" charset="0"/>
                </a:endParaRPr>
              </a:p>
            </p:txBody>
          </p:sp>
        </p:grpSp>
      </p:grpSp>
      <p:sp>
        <p:nvSpPr>
          <p:cNvPr id="4" name="Título 3">
            <a:extLst>
              <a:ext uri="{FF2B5EF4-FFF2-40B4-BE49-F238E27FC236}">
                <a16:creationId xmlns:a16="http://schemas.microsoft.com/office/drawing/2014/main" id="{35C46B11-261A-4A31-93B6-CD69CA25D6BD}"/>
              </a:ext>
            </a:extLst>
          </p:cNvPr>
          <p:cNvSpPr txBox="1">
            <a:spLocks/>
          </p:cNvSpPr>
          <p:nvPr/>
        </p:nvSpPr>
        <p:spPr>
          <a:xfrm>
            <a:off x="-1520376" y="0"/>
            <a:ext cx="6858000"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2. </a:t>
            </a:r>
            <a:r>
              <a:rPr lang="es-ES" sz="2400" b="1" dirty="0" err="1">
                <a:solidFill>
                  <a:srgbClr val="0070C0"/>
                </a:solidFill>
                <a:latin typeface="Arial" panose="020B0604020202020204" pitchFamily="34" charset="0"/>
                <a:cs typeface="Arial" panose="020B0604020202020204" pitchFamily="34" charset="0"/>
              </a:rPr>
              <a:t>Specific</a:t>
            </a:r>
            <a:r>
              <a:rPr lang="es-ES" sz="2400" b="1" dirty="0">
                <a:solidFill>
                  <a:srgbClr val="0070C0"/>
                </a:solidFill>
                <a:latin typeface="Arial" panose="020B0604020202020204" pitchFamily="34" charset="0"/>
                <a:cs typeface="Arial" panose="020B0604020202020204" pitchFamily="34" charset="0"/>
              </a:rPr>
              <a:t> DEA </a:t>
            </a:r>
            <a:r>
              <a:rPr lang="es-ES" sz="2400" b="1" dirty="0" err="1">
                <a:solidFill>
                  <a:srgbClr val="0070C0"/>
                </a:solidFill>
                <a:latin typeface="Arial" panose="020B0604020202020204" pitchFamily="34" charset="0"/>
                <a:cs typeface="Arial" panose="020B0604020202020204" pitchFamily="34" charset="0"/>
              </a:rPr>
              <a:t>model</a:t>
            </a:r>
            <a:endParaRPr lang="es-CO" sz="2400" b="1" dirty="0">
              <a:solidFill>
                <a:srgbClr val="0070C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11D4662F-0783-444F-AC52-88E3C6F78538}"/>
              </a:ext>
            </a:extLst>
          </p:cNvPr>
          <p:cNvSpPr txBox="1"/>
          <p:nvPr/>
        </p:nvSpPr>
        <p:spPr>
          <a:xfrm>
            <a:off x="1336030" y="63221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7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25679F3-6921-46E0-B09E-72F2A6D37C61}"/>
              </a:ext>
            </a:extLst>
          </p:cNvPr>
          <p:cNvSpPr txBox="1">
            <a:spLocks/>
          </p:cNvSpPr>
          <p:nvPr/>
        </p:nvSpPr>
        <p:spPr>
          <a:xfrm>
            <a:off x="-1520376" y="0"/>
            <a:ext cx="6858000"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2. </a:t>
            </a:r>
            <a:r>
              <a:rPr lang="es-ES" sz="2400" b="1" dirty="0" err="1">
                <a:solidFill>
                  <a:srgbClr val="0070C0"/>
                </a:solidFill>
                <a:latin typeface="Arial" panose="020B0604020202020204" pitchFamily="34" charset="0"/>
                <a:cs typeface="Arial" panose="020B0604020202020204" pitchFamily="34" charset="0"/>
              </a:rPr>
              <a:t>Specific</a:t>
            </a:r>
            <a:r>
              <a:rPr lang="es-ES" sz="2400" b="1" dirty="0">
                <a:solidFill>
                  <a:srgbClr val="0070C0"/>
                </a:solidFill>
                <a:latin typeface="Arial" panose="020B0604020202020204" pitchFamily="34" charset="0"/>
                <a:cs typeface="Arial" panose="020B0604020202020204" pitchFamily="34" charset="0"/>
              </a:rPr>
              <a:t> DEA </a:t>
            </a:r>
            <a:r>
              <a:rPr lang="es-ES" sz="2400" b="1" dirty="0" err="1">
                <a:solidFill>
                  <a:srgbClr val="0070C0"/>
                </a:solidFill>
                <a:latin typeface="Arial" panose="020B0604020202020204" pitchFamily="34" charset="0"/>
                <a:cs typeface="Arial" panose="020B0604020202020204" pitchFamily="34" charset="0"/>
              </a:rPr>
              <a:t>model</a:t>
            </a:r>
            <a:endParaRPr lang="es-CO" sz="2400" b="1" dirty="0">
              <a:solidFill>
                <a:srgbClr val="0070C0"/>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EEDB7584-A000-47BC-826B-28AF3E7276B1}"/>
              </a:ext>
            </a:extLst>
          </p:cNvPr>
          <p:cNvSpPr txBox="1"/>
          <p:nvPr/>
        </p:nvSpPr>
        <p:spPr>
          <a:xfrm>
            <a:off x="722489" y="1196622"/>
            <a:ext cx="7529689" cy="4570482"/>
          </a:xfrm>
          <a:prstGeom prst="rect">
            <a:avLst/>
          </a:prstGeom>
          <a:noFill/>
        </p:spPr>
        <p:txBody>
          <a:bodyPr wrap="square" rtlCol="0">
            <a:spAutoFit/>
          </a:bodyPr>
          <a:lstStyle/>
          <a:p>
            <a:pPr algn="just"/>
            <a:r>
              <a:rPr lang="en-AU" sz="2100" dirty="0">
                <a:effectLst/>
                <a:latin typeface="Arial" panose="020B0604020202020204" pitchFamily="34" charset="0"/>
                <a:ea typeface="Times New Roman" panose="02020603050405020304" pitchFamily="18" charset="0"/>
                <a:cs typeface="Arial" panose="020B0604020202020204" pitchFamily="34" charset="0"/>
              </a:rPr>
              <a:t>Considering that there is no definitive evidence of the existence of constant CRS return scales, the VRS model is chosen for the evaluation of relative efficiency. Regarding orientation, two models were run: orientation to outputs and orientation to inputs, since it is considered that for this research it is equally important to increase the outputs as to decrease the inputs.</a:t>
            </a:r>
          </a:p>
          <a:p>
            <a:pPr algn="just"/>
            <a:endParaRPr lang="en-AU" sz="2100" dirty="0">
              <a:latin typeface="Arial" panose="020B0604020202020204" pitchFamily="34" charset="0"/>
              <a:cs typeface="Arial" panose="020B0604020202020204" pitchFamily="34" charset="0"/>
            </a:endParaRPr>
          </a:p>
          <a:p>
            <a:pPr algn="just"/>
            <a:r>
              <a:rPr lang="en-AU" sz="2100" dirty="0">
                <a:effectLst/>
                <a:latin typeface="Arial" panose="020B0604020202020204" pitchFamily="34" charset="0"/>
                <a:ea typeface="Times New Roman" panose="02020603050405020304" pitchFamily="18" charset="0"/>
                <a:cs typeface="Arial" panose="020B0604020202020204" pitchFamily="34" charset="0"/>
              </a:rPr>
              <a:t>The data is obtained from the databases of the WCO (2019), World Trade Organization (WTO, 30/04/2020) and World Bank (2018, 2019, 2020). Information is collected from three periods: 2016–2017 (93 countries); 2017–2018 (105 countries) and 2018–2019 (113 countries).</a:t>
            </a:r>
            <a:endParaRPr lang="es-CO" sz="21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n-US" dirty="0"/>
          </a:p>
        </p:txBody>
      </p:sp>
      <p:sp>
        <p:nvSpPr>
          <p:cNvPr id="13" name="CuadroTexto 12">
            <a:extLst>
              <a:ext uri="{FF2B5EF4-FFF2-40B4-BE49-F238E27FC236}">
                <a16:creationId xmlns:a16="http://schemas.microsoft.com/office/drawing/2014/main" id="{14A0669B-9E30-4AD0-AC34-4AFA559E7F31}"/>
              </a:ext>
            </a:extLst>
          </p:cNvPr>
          <p:cNvSpPr txBox="1"/>
          <p:nvPr/>
        </p:nvSpPr>
        <p:spPr>
          <a:xfrm>
            <a:off x="1336030" y="63221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82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1A50A86-32C6-45ED-A832-66D066BEC614}"/>
              </a:ext>
            </a:extLst>
          </p:cNvPr>
          <p:cNvSpPr txBox="1">
            <a:spLocks/>
          </p:cNvSpPr>
          <p:nvPr/>
        </p:nvSpPr>
        <p:spPr>
          <a:xfrm>
            <a:off x="-1940570" y="258804"/>
            <a:ext cx="6858000"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3. Results </a:t>
            </a:r>
            <a:endParaRPr lang="es-CO" sz="2400" b="1" dirty="0">
              <a:solidFill>
                <a:srgbClr val="0070C0"/>
              </a:solidFill>
              <a:latin typeface="Arial" panose="020B0604020202020204" pitchFamily="34" charset="0"/>
              <a:cs typeface="Arial" panose="020B0604020202020204" pitchFamily="34" charset="0"/>
            </a:endParaRPr>
          </a:p>
        </p:txBody>
      </p:sp>
      <p:graphicFrame>
        <p:nvGraphicFramePr>
          <p:cNvPr id="6" name="Tabla 5">
            <a:extLst>
              <a:ext uri="{FF2B5EF4-FFF2-40B4-BE49-F238E27FC236}">
                <a16:creationId xmlns:a16="http://schemas.microsoft.com/office/drawing/2014/main" id="{EB90900F-59BD-4AA5-B1E5-1C228609A561}"/>
              </a:ext>
            </a:extLst>
          </p:cNvPr>
          <p:cNvGraphicFramePr>
            <a:graphicFrameLocks noGrp="1"/>
          </p:cNvGraphicFramePr>
          <p:nvPr>
            <p:extLst>
              <p:ext uri="{D42A27DB-BD31-4B8C-83A1-F6EECF244321}">
                <p14:modId xmlns:p14="http://schemas.microsoft.com/office/powerpoint/2010/main" val="1525105592"/>
              </p:ext>
            </p:extLst>
          </p:nvPr>
        </p:nvGraphicFramePr>
        <p:xfrm>
          <a:off x="1488430" y="1822734"/>
          <a:ext cx="6366934" cy="2641598"/>
        </p:xfrm>
        <a:graphic>
          <a:graphicData uri="http://schemas.openxmlformats.org/drawingml/2006/table">
            <a:tbl>
              <a:tblPr bandRow="1">
                <a:tableStyleId>{5C22544A-7EE6-4342-B048-85BDC9FD1C3A}</a:tableStyleId>
              </a:tblPr>
              <a:tblGrid>
                <a:gridCol w="3007563">
                  <a:extLst>
                    <a:ext uri="{9D8B030D-6E8A-4147-A177-3AD203B41FA5}">
                      <a16:colId xmlns:a16="http://schemas.microsoft.com/office/drawing/2014/main" val="1994373845"/>
                    </a:ext>
                  </a:extLst>
                </a:gridCol>
                <a:gridCol w="3359371">
                  <a:extLst>
                    <a:ext uri="{9D8B030D-6E8A-4147-A177-3AD203B41FA5}">
                      <a16:colId xmlns:a16="http://schemas.microsoft.com/office/drawing/2014/main" val="440558034"/>
                    </a:ext>
                  </a:extLst>
                </a:gridCol>
              </a:tblGrid>
              <a:tr h="826754">
                <a:tc>
                  <a:txBody>
                    <a:bodyPr/>
                    <a:lstStyle/>
                    <a:p>
                      <a:pPr algn="ctr">
                        <a:lnSpc>
                          <a:spcPct val="150000"/>
                        </a:lnSpc>
                        <a:spcAft>
                          <a:spcPts val="1200"/>
                        </a:spcAft>
                      </a:pPr>
                      <a:r>
                        <a:rPr lang="en-AU" sz="2100" b="1" u="sng">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Interval</a:t>
                      </a:r>
                      <a:endParaRPr lang="es-CO" sz="2100" b="1" u="sng">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1200"/>
                        </a:spcAft>
                      </a:pPr>
                      <a:r>
                        <a:rPr lang="es-CO" sz="21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O-O  I-O Efficients</a:t>
                      </a:r>
                      <a:endParaRPr lang="es-CO" sz="2100" b="1"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03467493"/>
                  </a:ext>
                </a:extLst>
              </a:tr>
              <a:tr h="604948">
                <a:tc>
                  <a:txBody>
                    <a:bodyPr/>
                    <a:lstStyle/>
                    <a:p>
                      <a:pPr algn="ctr">
                        <a:lnSpc>
                          <a:spcPct val="150000"/>
                        </a:lnSpc>
                        <a:spcAft>
                          <a:spcPts val="1200"/>
                        </a:spcAft>
                      </a:pPr>
                      <a:r>
                        <a:rPr lang="en-AU" sz="2100">
                          <a:effectLst/>
                          <a:latin typeface="Arial" panose="020B0604020202020204" pitchFamily="34" charset="0"/>
                          <a:cs typeface="Arial" panose="020B0604020202020204" pitchFamily="34" charset="0"/>
                        </a:rPr>
                        <a:t>2016–2017</a:t>
                      </a:r>
                      <a:endParaRPr lang="es-CO" sz="2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1200"/>
                        </a:spcAft>
                      </a:pPr>
                      <a:r>
                        <a:rPr lang="en-AU" sz="2100">
                          <a:effectLst/>
                          <a:latin typeface="Arial" panose="020B0604020202020204" pitchFamily="34" charset="0"/>
                          <a:cs typeface="Arial" panose="020B0604020202020204" pitchFamily="34" charset="0"/>
                        </a:rPr>
                        <a:t>43%</a:t>
                      </a:r>
                      <a:endParaRPr lang="es-CO" sz="2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48615400"/>
                  </a:ext>
                </a:extLst>
              </a:tr>
              <a:tr h="604948">
                <a:tc>
                  <a:txBody>
                    <a:bodyPr/>
                    <a:lstStyle/>
                    <a:p>
                      <a:pPr algn="ctr">
                        <a:lnSpc>
                          <a:spcPct val="150000"/>
                        </a:lnSpc>
                        <a:spcAft>
                          <a:spcPts val="1200"/>
                        </a:spcAft>
                      </a:pPr>
                      <a:r>
                        <a:rPr lang="en-AU" sz="2100" dirty="0">
                          <a:effectLst/>
                          <a:latin typeface="Arial" panose="020B0604020202020204" pitchFamily="34" charset="0"/>
                          <a:cs typeface="Arial" panose="020B0604020202020204" pitchFamily="34" charset="0"/>
                        </a:rPr>
                        <a:t>2017–2018</a:t>
                      </a:r>
                      <a:endParaRPr lang="es-CO" sz="2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1200"/>
                        </a:spcAft>
                      </a:pPr>
                      <a:r>
                        <a:rPr lang="en-AU" sz="2100" dirty="0">
                          <a:effectLst/>
                          <a:latin typeface="Arial" panose="020B0604020202020204" pitchFamily="34" charset="0"/>
                          <a:cs typeface="Arial" panose="020B0604020202020204" pitchFamily="34" charset="0"/>
                        </a:rPr>
                        <a:t>35%</a:t>
                      </a:r>
                      <a:endParaRPr lang="es-CO" sz="2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79171172"/>
                  </a:ext>
                </a:extLst>
              </a:tr>
              <a:tr h="604948">
                <a:tc>
                  <a:txBody>
                    <a:bodyPr/>
                    <a:lstStyle/>
                    <a:p>
                      <a:pPr algn="ctr">
                        <a:lnSpc>
                          <a:spcPct val="150000"/>
                        </a:lnSpc>
                        <a:spcAft>
                          <a:spcPts val="1200"/>
                        </a:spcAft>
                      </a:pPr>
                      <a:r>
                        <a:rPr lang="en-AU" sz="2100">
                          <a:effectLst/>
                          <a:latin typeface="Arial" panose="020B0604020202020204" pitchFamily="34" charset="0"/>
                          <a:cs typeface="Arial" panose="020B0604020202020204" pitchFamily="34" charset="0"/>
                        </a:rPr>
                        <a:t>2018–2019</a:t>
                      </a:r>
                      <a:endParaRPr lang="es-CO" sz="2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1200"/>
                        </a:spcAft>
                      </a:pPr>
                      <a:r>
                        <a:rPr lang="en-AU" sz="2100" dirty="0">
                          <a:effectLst/>
                          <a:latin typeface="Arial" panose="020B0604020202020204" pitchFamily="34" charset="0"/>
                          <a:cs typeface="Arial" panose="020B0604020202020204" pitchFamily="34" charset="0"/>
                        </a:rPr>
                        <a:t>33%</a:t>
                      </a:r>
                      <a:endParaRPr lang="es-CO" sz="2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40491435"/>
                  </a:ext>
                </a:extLst>
              </a:tr>
            </a:tbl>
          </a:graphicData>
        </a:graphic>
      </p:graphicFrame>
      <p:sp>
        <p:nvSpPr>
          <p:cNvPr id="8" name="CuadroTexto 7">
            <a:extLst>
              <a:ext uri="{FF2B5EF4-FFF2-40B4-BE49-F238E27FC236}">
                <a16:creationId xmlns:a16="http://schemas.microsoft.com/office/drawing/2014/main" id="{61F833C8-02B2-4927-8B1C-3B30F001B94A}"/>
              </a:ext>
            </a:extLst>
          </p:cNvPr>
          <p:cNvSpPr txBox="1"/>
          <p:nvPr/>
        </p:nvSpPr>
        <p:spPr>
          <a:xfrm>
            <a:off x="1336030" y="63221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FB97AFB6-3131-41D5-8433-7BD7BC42C78A}"/>
              </a:ext>
            </a:extLst>
          </p:cNvPr>
          <p:cNvSpPr txBox="1"/>
          <p:nvPr/>
        </p:nvSpPr>
        <p:spPr>
          <a:xfrm>
            <a:off x="1488430" y="64745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59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E73EB685-FC90-49D7-A156-8C13FABCF511}"/>
              </a:ext>
            </a:extLst>
          </p:cNvPr>
          <p:cNvGraphicFramePr>
            <a:graphicFrameLocks noGrp="1"/>
          </p:cNvGraphicFramePr>
          <p:nvPr>
            <p:extLst>
              <p:ext uri="{D42A27DB-BD31-4B8C-83A1-F6EECF244321}">
                <p14:modId xmlns:p14="http://schemas.microsoft.com/office/powerpoint/2010/main" val="1253486245"/>
              </p:ext>
            </p:extLst>
          </p:nvPr>
        </p:nvGraphicFramePr>
        <p:xfrm>
          <a:off x="1984938" y="1097852"/>
          <a:ext cx="5894705" cy="4577431"/>
        </p:xfrm>
        <a:graphic>
          <a:graphicData uri="http://schemas.openxmlformats.org/drawingml/2006/table">
            <a:tbl>
              <a:tblPr firstRow="1" firstCol="1" bandRow="1">
                <a:tableStyleId>{22838BEF-8BB2-4498-84A7-C5851F593DF1}</a:tableStyleId>
              </a:tblPr>
              <a:tblGrid>
                <a:gridCol w="2832116">
                  <a:extLst>
                    <a:ext uri="{9D8B030D-6E8A-4147-A177-3AD203B41FA5}">
                      <a16:colId xmlns:a16="http://schemas.microsoft.com/office/drawing/2014/main" val="1411344028"/>
                    </a:ext>
                  </a:extLst>
                </a:gridCol>
                <a:gridCol w="3062589">
                  <a:extLst>
                    <a:ext uri="{9D8B030D-6E8A-4147-A177-3AD203B41FA5}">
                      <a16:colId xmlns:a16="http://schemas.microsoft.com/office/drawing/2014/main" val="2762887361"/>
                    </a:ext>
                  </a:extLst>
                </a:gridCol>
              </a:tblGrid>
              <a:tr h="59000">
                <a:tc gridSpan="2">
                  <a:txBody>
                    <a:bodyPr/>
                    <a:lstStyle/>
                    <a:p>
                      <a:pPr algn="ctr">
                        <a:lnSpc>
                          <a:spcPct val="150000"/>
                        </a:lnSpc>
                        <a:spcAft>
                          <a:spcPts val="1200"/>
                        </a:spcAft>
                      </a:pPr>
                      <a:r>
                        <a:rPr lang="en-AU" sz="1200" dirty="0">
                          <a:effectLst/>
                        </a:rPr>
                        <a:t>Countries</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69817759"/>
                  </a:ext>
                </a:extLst>
              </a:tr>
              <a:tr h="309456">
                <a:tc>
                  <a:txBody>
                    <a:bodyPr/>
                    <a:lstStyle/>
                    <a:p>
                      <a:pPr>
                        <a:lnSpc>
                          <a:spcPct val="150000"/>
                        </a:lnSpc>
                        <a:spcAft>
                          <a:spcPts val="1200"/>
                        </a:spcAft>
                      </a:pPr>
                      <a:r>
                        <a:rPr lang="en-AU" sz="1200" b="0">
                          <a:effectLst/>
                        </a:rPr>
                        <a:t>Albania </a:t>
                      </a:r>
                      <a:endParaRPr lang="es-C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AU" sz="1200">
                          <a:effectLst/>
                        </a:rPr>
                        <a:t>Japan</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651648"/>
                  </a:ext>
                </a:extLst>
              </a:tr>
              <a:tr h="309456">
                <a:tc>
                  <a:txBody>
                    <a:bodyPr/>
                    <a:lstStyle/>
                    <a:p>
                      <a:pPr>
                        <a:lnSpc>
                          <a:spcPct val="150000"/>
                        </a:lnSpc>
                        <a:spcAft>
                          <a:spcPts val="1200"/>
                        </a:spcAft>
                      </a:pPr>
                      <a:r>
                        <a:rPr lang="en-AU" sz="1200" b="0">
                          <a:effectLst/>
                        </a:rPr>
                        <a:t>Armenia </a:t>
                      </a:r>
                      <a:endParaRPr lang="es-C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AU" sz="1200">
                          <a:effectLst/>
                        </a:rPr>
                        <a:t>Kazakhstan</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748543"/>
                  </a:ext>
                </a:extLst>
              </a:tr>
              <a:tr h="309456">
                <a:tc>
                  <a:txBody>
                    <a:bodyPr/>
                    <a:lstStyle/>
                    <a:p>
                      <a:pPr>
                        <a:lnSpc>
                          <a:spcPct val="150000"/>
                        </a:lnSpc>
                        <a:spcAft>
                          <a:spcPts val="1200"/>
                        </a:spcAft>
                      </a:pPr>
                      <a:r>
                        <a:rPr lang="en-AU" sz="1200" b="0">
                          <a:effectLst/>
                        </a:rPr>
                        <a:t>Kingdom of Bahrain</a:t>
                      </a:r>
                      <a:endParaRPr lang="es-C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AU" sz="1200">
                          <a:effectLst/>
                        </a:rPr>
                        <a:t>Lesotho</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93109637"/>
                  </a:ext>
                </a:extLst>
              </a:tr>
              <a:tr h="309456">
                <a:tc>
                  <a:txBody>
                    <a:bodyPr/>
                    <a:lstStyle/>
                    <a:p>
                      <a:pPr>
                        <a:lnSpc>
                          <a:spcPct val="150000"/>
                        </a:lnSpc>
                        <a:spcAft>
                          <a:spcPts val="1200"/>
                        </a:spcAft>
                      </a:pPr>
                      <a:r>
                        <a:rPr lang="en-AU" sz="1200" b="0">
                          <a:effectLst/>
                        </a:rPr>
                        <a:t>Belarus </a:t>
                      </a:r>
                      <a:endParaRPr lang="es-C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AU" sz="1200">
                          <a:effectLst/>
                        </a:rPr>
                        <a:t>Republic of Moldova</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8365773"/>
                  </a:ext>
                </a:extLst>
              </a:tr>
              <a:tr h="309456">
                <a:tc>
                  <a:txBody>
                    <a:bodyPr/>
                    <a:lstStyle/>
                    <a:p>
                      <a:pPr>
                        <a:lnSpc>
                          <a:spcPct val="150000"/>
                        </a:lnSpc>
                        <a:spcAft>
                          <a:spcPts val="1200"/>
                        </a:spcAft>
                      </a:pPr>
                      <a:r>
                        <a:rPr lang="en-AU" sz="1200" b="0">
                          <a:effectLst/>
                        </a:rPr>
                        <a:t>Belize </a:t>
                      </a:r>
                      <a:endParaRPr lang="es-C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AU" sz="1200">
                          <a:effectLst/>
                        </a:rPr>
                        <a:t>Montenegro </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1310240"/>
                  </a:ext>
                </a:extLst>
              </a:tr>
              <a:tr h="309456">
                <a:tc>
                  <a:txBody>
                    <a:bodyPr/>
                    <a:lstStyle/>
                    <a:p>
                      <a:pPr>
                        <a:lnSpc>
                          <a:spcPct val="150000"/>
                        </a:lnSpc>
                        <a:spcAft>
                          <a:spcPts val="1200"/>
                        </a:spcAft>
                      </a:pPr>
                      <a:r>
                        <a:rPr lang="en-AU" sz="1200" b="0">
                          <a:effectLst/>
                        </a:rPr>
                        <a:t>Bhutan </a:t>
                      </a:r>
                      <a:endParaRPr lang="es-C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AU" sz="1200">
                          <a:effectLst/>
                        </a:rPr>
                        <a:t>North Macedonia </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7940953"/>
                  </a:ext>
                </a:extLst>
              </a:tr>
              <a:tr h="309456">
                <a:tc>
                  <a:txBody>
                    <a:bodyPr/>
                    <a:lstStyle/>
                    <a:p>
                      <a:pPr>
                        <a:lnSpc>
                          <a:spcPct val="150000"/>
                        </a:lnSpc>
                        <a:spcAft>
                          <a:spcPts val="1200"/>
                        </a:spcAft>
                      </a:pPr>
                      <a:r>
                        <a:rPr lang="en-AU" sz="1200" b="0">
                          <a:effectLst/>
                        </a:rPr>
                        <a:t>Botswana</a:t>
                      </a:r>
                      <a:endParaRPr lang="es-C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AU" sz="1200">
                          <a:effectLst/>
                        </a:rPr>
                        <a:t>Norway</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3818449"/>
                  </a:ext>
                </a:extLst>
              </a:tr>
              <a:tr h="309456">
                <a:tc>
                  <a:txBody>
                    <a:bodyPr/>
                    <a:lstStyle/>
                    <a:p>
                      <a:pPr>
                        <a:lnSpc>
                          <a:spcPct val="150000"/>
                        </a:lnSpc>
                        <a:spcAft>
                          <a:spcPts val="1200"/>
                        </a:spcAft>
                      </a:pPr>
                      <a:r>
                        <a:rPr lang="en-AU" sz="1200" b="0" dirty="0">
                          <a:effectLst/>
                        </a:rPr>
                        <a:t>Canada</a:t>
                      </a:r>
                      <a:endParaRPr lang="es-C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AU" sz="1200">
                          <a:effectLst/>
                        </a:rPr>
                        <a:t>Sao Tomé and Principe</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868398"/>
                  </a:ext>
                </a:extLst>
              </a:tr>
              <a:tr h="309456">
                <a:tc>
                  <a:txBody>
                    <a:bodyPr/>
                    <a:lstStyle/>
                    <a:p>
                      <a:pPr>
                        <a:lnSpc>
                          <a:spcPct val="150000"/>
                        </a:lnSpc>
                        <a:spcAft>
                          <a:spcPts val="1200"/>
                        </a:spcAft>
                      </a:pPr>
                      <a:r>
                        <a:rPr lang="en-AU" sz="1200" b="0">
                          <a:effectLst/>
                        </a:rPr>
                        <a:t>China </a:t>
                      </a:r>
                      <a:endParaRPr lang="es-C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AU" sz="1200">
                          <a:effectLst/>
                        </a:rPr>
                        <a:t>Singapore</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808618"/>
                  </a:ext>
                </a:extLst>
              </a:tr>
              <a:tr h="309456">
                <a:tc>
                  <a:txBody>
                    <a:bodyPr/>
                    <a:lstStyle/>
                    <a:p>
                      <a:pPr>
                        <a:lnSpc>
                          <a:spcPct val="150000"/>
                        </a:lnSpc>
                        <a:spcAft>
                          <a:spcPts val="1200"/>
                        </a:spcAft>
                      </a:pPr>
                      <a:r>
                        <a:rPr lang="en-AU" sz="1200" b="0">
                          <a:effectLst/>
                        </a:rPr>
                        <a:t>Croatia </a:t>
                      </a:r>
                      <a:endParaRPr lang="es-C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AU" sz="1200">
                          <a:effectLst/>
                        </a:rPr>
                        <a:t>Switzerland</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9210479"/>
                  </a:ext>
                </a:extLst>
              </a:tr>
              <a:tr h="309456">
                <a:tc>
                  <a:txBody>
                    <a:bodyPr/>
                    <a:lstStyle/>
                    <a:p>
                      <a:pPr>
                        <a:lnSpc>
                          <a:spcPct val="150000"/>
                        </a:lnSpc>
                        <a:spcAft>
                          <a:spcPts val="1200"/>
                        </a:spcAft>
                      </a:pPr>
                      <a:r>
                        <a:rPr lang="en-AU" sz="1200" b="0">
                          <a:effectLst/>
                        </a:rPr>
                        <a:t>Georgia </a:t>
                      </a:r>
                      <a:endParaRPr lang="es-C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AU" sz="1200">
                          <a:effectLst/>
                        </a:rPr>
                        <a:t>Timor-Leste</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5461640"/>
                  </a:ext>
                </a:extLst>
              </a:tr>
              <a:tr h="309456">
                <a:tc>
                  <a:txBody>
                    <a:bodyPr/>
                    <a:lstStyle/>
                    <a:p>
                      <a:pPr>
                        <a:lnSpc>
                          <a:spcPct val="150000"/>
                        </a:lnSpc>
                        <a:spcAft>
                          <a:spcPts val="1200"/>
                        </a:spcAft>
                      </a:pPr>
                      <a:r>
                        <a:rPr lang="en-AU" sz="1200" b="0">
                          <a:effectLst/>
                        </a:rPr>
                        <a:t>Hong Kong – China</a:t>
                      </a:r>
                      <a:endParaRPr lang="es-C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AU" sz="1200">
                          <a:effectLst/>
                        </a:rPr>
                        <a:t>Tonga</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2329332"/>
                  </a:ext>
                </a:extLst>
              </a:tr>
              <a:tr h="309456">
                <a:tc>
                  <a:txBody>
                    <a:bodyPr/>
                    <a:lstStyle/>
                    <a:p>
                      <a:pPr>
                        <a:lnSpc>
                          <a:spcPct val="150000"/>
                        </a:lnSpc>
                        <a:spcAft>
                          <a:spcPts val="1200"/>
                        </a:spcAft>
                      </a:pPr>
                      <a:r>
                        <a:rPr lang="en-AU" sz="1200" b="0">
                          <a:effectLst/>
                        </a:rPr>
                        <a:t>Iceland </a:t>
                      </a:r>
                      <a:endParaRPr lang="es-C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AU" sz="1200">
                          <a:effectLst/>
                        </a:rPr>
                        <a:t>United States of America</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2846482"/>
                  </a:ext>
                </a:extLst>
              </a:tr>
              <a:tr h="309456">
                <a:tc>
                  <a:txBody>
                    <a:bodyPr/>
                    <a:lstStyle/>
                    <a:p>
                      <a:pPr>
                        <a:lnSpc>
                          <a:spcPct val="150000"/>
                        </a:lnSpc>
                        <a:spcAft>
                          <a:spcPts val="1200"/>
                        </a:spcAft>
                      </a:pPr>
                      <a:r>
                        <a:rPr lang="en-AU" sz="1200" b="0" dirty="0">
                          <a:effectLst/>
                        </a:rPr>
                        <a:t>Israel </a:t>
                      </a:r>
                      <a:endParaRPr lang="es-C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AU" sz="1200" dirty="0">
                          <a:effectLst/>
                        </a:rPr>
                        <a:t>Vanuatu </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06696241"/>
                  </a:ext>
                </a:extLst>
              </a:tr>
            </a:tbl>
          </a:graphicData>
        </a:graphic>
      </p:graphicFrame>
      <p:sp>
        <p:nvSpPr>
          <p:cNvPr id="8" name="Título 3">
            <a:extLst>
              <a:ext uri="{FF2B5EF4-FFF2-40B4-BE49-F238E27FC236}">
                <a16:creationId xmlns:a16="http://schemas.microsoft.com/office/drawing/2014/main" id="{747BC6B2-79CE-4B7F-828D-CC5DB341FC53}"/>
              </a:ext>
            </a:extLst>
          </p:cNvPr>
          <p:cNvSpPr txBox="1">
            <a:spLocks/>
          </p:cNvSpPr>
          <p:nvPr/>
        </p:nvSpPr>
        <p:spPr>
          <a:xfrm>
            <a:off x="-2286000" y="0"/>
            <a:ext cx="6858000"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3. Results </a:t>
            </a:r>
            <a:endParaRPr lang="es-CO" sz="2400" b="1" dirty="0">
              <a:solidFill>
                <a:srgbClr val="0070C0"/>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1EAC16BC-DC8E-4716-8738-C2FFE4B644E7}"/>
              </a:ext>
            </a:extLst>
          </p:cNvPr>
          <p:cNvSpPr txBox="1"/>
          <p:nvPr/>
        </p:nvSpPr>
        <p:spPr>
          <a:xfrm>
            <a:off x="3426178" y="641386"/>
            <a:ext cx="5717822" cy="369332"/>
          </a:xfrm>
          <a:prstGeom prst="rect">
            <a:avLst/>
          </a:prstGeom>
          <a:noFill/>
        </p:spPr>
        <p:txBody>
          <a:bodyPr wrap="square">
            <a:spAutoFit/>
          </a:bodyPr>
          <a:lstStyle/>
          <a:p>
            <a:r>
              <a:rPr lang="en-AU" sz="1800" i="1" dirty="0">
                <a:effectLst/>
                <a:latin typeface="Times New Roman" panose="02020603050405020304" pitchFamily="18" charset="0"/>
                <a:ea typeface="Times New Roman" panose="02020603050405020304" pitchFamily="18" charset="0"/>
              </a:rPr>
              <a:t>Efficient countries in all intervals</a:t>
            </a:r>
            <a:endParaRPr lang="es-CO" sz="1800" i="1" dirty="0">
              <a:effectLst/>
              <a:latin typeface="Times New Roman" panose="02020603050405020304" pitchFamily="18" charset="0"/>
              <a:ea typeface="Times New Roman" panose="02020603050405020304" pitchFamily="18" charset="0"/>
            </a:endParaRPr>
          </a:p>
        </p:txBody>
      </p:sp>
      <p:sp>
        <p:nvSpPr>
          <p:cNvPr id="12" name="CuadroTexto 11">
            <a:extLst>
              <a:ext uri="{FF2B5EF4-FFF2-40B4-BE49-F238E27FC236}">
                <a16:creationId xmlns:a16="http://schemas.microsoft.com/office/drawing/2014/main" id="{DF9729BF-AEE8-4A58-9373-D91DBD91E367}"/>
              </a:ext>
            </a:extLst>
          </p:cNvPr>
          <p:cNvSpPr txBox="1"/>
          <p:nvPr/>
        </p:nvSpPr>
        <p:spPr>
          <a:xfrm>
            <a:off x="1809045" y="5755732"/>
            <a:ext cx="5717822" cy="369332"/>
          </a:xfrm>
          <a:prstGeom prst="rect">
            <a:avLst/>
          </a:prstGeom>
          <a:noFill/>
        </p:spPr>
        <p:txBody>
          <a:bodyPr wrap="square">
            <a:spAutoFit/>
          </a:bodyPr>
          <a:lstStyle/>
          <a:p>
            <a:r>
              <a:rPr lang="en-AU" sz="1800" dirty="0">
                <a:effectLst/>
                <a:latin typeface="Times New Roman" panose="02020603050405020304" pitchFamily="18" charset="0"/>
                <a:ea typeface="Times New Roman" panose="02020603050405020304" pitchFamily="18" charset="0"/>
              </a:rPr>
              <a:t>Source: Own elaboration</a:t>
            </a:r>
            <a:endParaRPr lang="en-US" dirty="0"/>
          </a:p>
        </p:txBody>
      </p:sp>
      <p:sp>
        <p:nvSpPr>
          <p:cNvPr id="14" name="CuadroTexto 13">
            <a:extLst>
              <a:ext uri="{FF2B5EF4-FFF2-40B4-BE49-F238E27FC236}">
                <a16:creationId xmlns:a16="http://schemas.microsoft.com/office/drawing/2014/main" id="{B6BF88C1-94D3-48F5-879A-3FFBEA2495C0}"/>
              </a:ext>
            </a:extLst>
          </p:cNvPr>
          <p:cNvSpPr txBox="1"/>
          <p:nvPr/>
        </p:nvSpPr>
        <p:spPr>
          <a:xfrm>
            <a:off x="1336030" y="63221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062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5FB00F5-EDBB-4E53-9EA8-B3DAA0118B3A}"/>
              </a:ext>
            </a:extLst>
          </p:cNvPr>
          <p:cNvSpPr txBox="1">
            <a:spLocks/>
          </p:cNvSpPr>
          <p:nvPr/>
        </p:nvSpPr>
        <p:spPr>
          <a:xfrm>
            <a:off x="-1744133" y="123155"/>
            <a:ext cx="6858000"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4. Conclusions </a:t>
            </a:r>
            <a:endParaRPr lang="es-CO" sz="2400" b="1" dirty="0">
              <a:solidFill>
                <a:srgbClr val="0070C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1B2D786B-F32B-42BF-B6D0-FD2887333FCC}"/>
              </a:ext>
            </a:extLst>
          </p:cNvPr>
          <p:cNvSpPr txBox="1"/>
          <p:nvPr/>
        </p:nvSpPr>
        <p:spPr>
          <a:xfrm>
            <a:off x="587021" y="752230"/>
            <a:ext cx="8319911" cy="5909310"/>
          </a:xfrm>
          <a:prstGeom prst="rect">
            <a:avLst/>
          </a:prstGeom>
          <a:noFill/>
        </p:spPr>
        <p:txBody>
          <a:bodyPr wrap="square" rtlCol="0">
            <a:spAutoFit/>
          </a:bodyPr>
          <a:lstStyle/>
          <a:p>
            <a:pPr marL="285750" indent="-285750" algn="just">
              <a:lnSpc>
                <a:spcPct val="150000"/>
              </a:lnSpc>
              <a:spcAft>
                <a:spcPts val="1200"/>
              </a:spcAft>
              <a:buFont typeface="Arial" panose="020B0604020202020204" pitchFamily="34" charset="0"/>
              <a:buChar char="•"/>
            </a:pPr>
            <a:r>
              <a:rPr lang="en-AU" sz="2000" dirty="0">
                <a:effectLst/>
                <a:latin typeface="Arial" panose="020B0604020202020204" pitchFamily="34" charset="0"/>
                <a:ea typeface="Times New Roman" panose="02020603050405020304" pitchFamily="18" charset="0"/>
                <a:cs typeface="Arial" panose="020B0604020202020204" pitchFamily="34" charset="0"/>
              </a:rPr>
              <a:t>For the three periods studied, it is evident that efficient countries show a decreasing trend: 43 per cent, 35 per cent and 33 per cent respectively. This shows that, over the years, the countries have less and less interest in the effective implementation of the policies and guidelines issued by the WCO.</a:t>
            </a:r>
            <a:endParaRPr lang="es-CO" sz="2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Aft>
                <a:spcPts val="1200"/>
              </a:spcAft>
              <a:buFont typeface="Arial" panose="020B0604020202020204" pitchFamily="34" charset="0"/>
              <a:buChar char="•"/>
            </a:pPr>
            <a:r>
              <a:rPr lang="en-AU" sz="2000" dirty="0">
                <a:effectLst/>
                <a:latin typeface="Arial" panose="020B0604020202020204" pitchFamily="34" charset="0"/>
                <a:ea typeface="Times New Roman" panose="02020603050405020304" pitchFamily="18" charset="0"/>
                <a:cs typeface="Arial" panose="020B0604020202020204" pitchFamily="34" charset="0"/>
              </a:rPr>
              <a:t>The percentage results described above show that, for the vast majority of countries—2016–2017 (57%), 2017–2018 (65%), and 2018–2019 (67%) - it is necessary to improve the levels of policy implementation and guidelines generated by the WCO. </a:t>
            </a:r>
            <a:endParaRPr lang="es-CO" sz="2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Aft>
                <a:spcPts val="1200"/>
              </a:spcAft>
              <a:buFont typeface="Arial" panose="020B0604020202020204" pitchFamily="34" charset="0"/>
              <a:buChar char="•"/>
            </a:pPr>
            <a:r>
              <a:rPr lang="en-AU" sz="2000" dirty="0">
                <a:effectLst/>
                <a:latin typeface="Arial" panose="020B0604020202020204" pitchFamily="34" charset="0"/>
                <a:ea typeface="Times New Roman" panose="02020603050405020304" pitchFamily="18" charset="0"/>
                <a:cs typeface="Arial" panose="020B0604020202020204" pitchFamily="34" charset="0"/>
              </a:rPr>
              <a:t>Only 28 countries are efficient for the two models in the three periods studied.</a:t>
            </a:r>
            <a:endParaRPr lang="es-CO" sz="20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7" name="CuadroTexto 6">
            <a:extLst>
              <a:ext uri="{FF2B5EF4-FFF2-40B4-BE49-F238E27FC236}">
                <a16:creationId xmlns:a16="http://schemas.microsoft.com/office/drawing/2014/main" id="{8D268F59-A7E3-49BA-9D38-557B98C15E86}"/>
              </a:ext>
            </a:extLst>
          </p:cNvPr>
          <p:cNvSpPr txBox="1"/>
          <p:nvPr/>
        </p:nvSpPr>
        <p:spPr>
          <a:xfrm>
            <a:off x="1336030" y="63221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09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94F9B4C-7F32-48CD-997B-20FC96A06B17}"/>
              </a:ext>
            </a:extLst>
          </p:cNvPr>
          <p:cNvSpPr txBox="1">
            <a:spLocks/>
          </p:cNvSpPr>
          <p:nvPr/>
        </p:nvSpPr>
        <p:spPr>
          <a:xfrm>
            <a:off x="-1597378" y="220714"/>
            <a:ext cx="6858000"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5. References </a:t>
            </a:r>
            <a:endParaRPr lang="es-CO" sz="2400" b="1" dirty="0">
              <a:solidFill>
                <a:srgbClr val="0070C0"/>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7678A1D4-75AC-48DF-A81D-6DD32D045E7F}"/>
              </a:ext>
            </a:extLst>
          </p:cNvPr>
          <p:cNvSpPr txBox="1"/>
          <p:nvPr/>
        </p:nvSpPr>
        <p:spPr>
          <a:xfrm>
            <a:off x="1061155" y="1139762"/>
            <a:ext cx="7563556" cy="1477328"/>
          </a:xfrm>
          <a:prstGeom prst="rect">
            <a:avLst/>
          </a:prstGeom>
          <a:noFill/>
        </p:spPr>
        <p:txBody>
          <a:bodyPr wrap="square" rtlCol="0">
            <a:spAutoFit/>
          </a:bodyPr>
          <a:lstStyle/>
          <a:p>
            <a:pPr algn="just"/>
            <a:r>
              <a:rPr lang="es-CO" sz="1800" spc="10" dirty="0">
                <a:effectLst/>
                <a:latin typeface="Times New Roman" panose="02020603050405020304" pitchFamily="18" charset="0"/>
                <a:ea typeface="Times New Roman" panose="02020603050405020304" pitchFamily="18" charset="0"/>
              </a:rPr>
              <a:t>Rodríguez, G. (2011). Indicadores DEA (Data </a:t>
            </a:r>
            <a:r>
              <a:rPr lang="es-CO" sz="1800" spc="10" dirty="0" err="1">
                <a:effectLst/>
                <a:latin typeface="Times New Roman" panose="02020603050405020304" pitchFamily="18" charset="0"/>
                <a:ea typeface="Times New Roman" panose="02020603050405020304" pitchFamily="18" charset="0"/>
              </a:rPr>
              <a:t>Envelopment</a:t>
            </a:r>
            <a:r>
              <a:rPr lang="es-CO" sz="1800" spc="10" dirty="0">
                <a:effectLst/>
                <a:latin typeface="Times New Roman" panose="02020603050405020304" pitchFamily="18" charset="0"/>
                <a:ea typeface="Times New Roman" panose="02020603050405020304" pitchFamily="18" charset="0"/>
              </a:rPr>
              <a:t> </a:t>
            </a:r>
            <a:r>
              <a:rPr lang="es-CO" sz="1800" spc="10" dirty="0" err="1">
                <a:effectLst/>
                <a:latin typeface="Times New Roman" panose="02020603050405020304" pitchFamily="18" charset="0"/>
                <a:ea typeface="Times New Roman" panose="02020603050405020304" pitchFamily="18" charset="0"/>
              </a:rPr>
              <a:t>Analysis</a:t>
            </a:r>
            <a:r>
              <a:rPr lang="es-CO" sz="1800" spc="10" dirty="0">
                <a:effectLst/>
                <a:latin typeface="Times New Roman" panose="02020603050405020304" pitchFamily="18" charset="0"/>
                <a:ea typeface="Times New Roman" panose="02020603050405020304" pitchFamily="18" charset="0"/>
              </a:rPr>
              <a:t>) de eficiencia y productividad para las actividades de extensión universitaria. Bogotá: Universidad Nacional de Colombia – Facultad de Ciencias Económicas.</a:t>
            </a:r>
          </a:p>
          <a:p>
            <a:endParaRPr lang="en-US" dirty="0"/>
          </a:p>
        </p:txBody>
      </p:sp>
      <p:sp>
        <p:nvSpPr>
          <p:cNvPr id="10" name="CuadroTexto 9">
            <a:extLst>
              <a:ext uri="{FF2B5EF4-FFF2-40B4-BE49-F238E27FC236}">
                <a16:creationId xmlns:a16="http://schemas.microsoft.com/office/drawing/2014/main" id="{352B08D0-F526-4117-A4A9-1D58510CCCE0}"/>
              </a:ext>
            </a:extLst>
          </p:cNvPr>
          <p:cNvSpPr txBox="1"/>
          <p:nvPr/>
        </p:nvSpPr>
        <p:spPr>
          <a:xfrm>
            <a:off x="1336030" y="63221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43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rot="16200000">
            <a:off x="-1187949" y="2921395"/>
            <a:ext cx="5151978" cy="56151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ts val="2300"/>
              </a:lnSpc>
            </a:pPr>
            <a:r>
              <a:rPr lang="es-CO" sz="2400" dirty="0">
                <a:solidFill>
                  <a:schemeClr val="bg2">
                    <a:lumMod val="50000"/>
                  </a:schemeClr>
                </a:solidFill>
                <a:latin typeface="Arial" panose="020B0604020202020204" pitchFamily="34" charset="0"/>
                <a:ea typeface="Tahoma" panose="020B0604030504040204" pitchFamily="34" charset="0"/>
                <a:cs typeface="Arial" panose="020B0604020202020204" pitchFamily="34" charset="0"/>
              </a:rPr>
              <a:t>Agenda</a:t>
            </a:r>
          </a:p>
        </p:txBody>
      </p:sp>
      <p:sp>
        <p:nvSpPr>
          <p:cNvPr id="6" name="Abrir llave 5"/>
          <p:cNvSpPr/>
          <p:nvPr/>
        </p:nvSpPr>
        <p:spPr>
          <a:xfrm>
            <a:off x="1919536" y="771259"/>
            <a:ext cx="375438" cy="4893121"/>
          </a:xfrm>
          <a:prstGeom prst="leftBrace">
            <a:avLst/>
          </a:prstGeom>
          <a:ln>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CO" sz="1600"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5123462"/>
              </p:ext>
            </p:extLst>
          </p:nvPr>
        </p:nvGraphicFramePr>
        <p:xfrm>
          <a:off x="2570899" y="771259"/>
          <a:ext cx="6042159" cy="4638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76898050-9240-4E0A-BECB-CC26EAE286F1}"/>
              </a:ext>
            </a:extLst>
          </p:cNvPr>
          <p:cNvSpPr txBox="1"/>
          <p:nvPr/>
        </p:nvSpPr>
        <p:spPr>
          <a:xfrm>
            <a:off x="1382384" y="6314015"/>
            <a:ext cx="6292412" cy="39500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28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n 47">
            <a:extLst>
              <a:ext uri="{FF2B5EF4-FFF2-40B4-BE49-F238E27FC236}">
                <a16:creationId xmlns:a16="http://schemas.microsoft.com/office/drawing/2014/main" id="{9D26090E-CDAF-4D8F-AFFC-A488430F82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790" b="37614"/>
          <a:stretch/>
        </p:blipFill>
        <p:spPr>
          <a:xfrm>
            <a:off x="4874780" y="-2382633"/>
            <a:ext cx="201048" cy="102426"/>
          </a:xfrm>
          <a:prstGeom prst="rect">
            <a:avLst/>
          </a:prstGeom>
        </p:spPr>
      </p:pic>
      <p:sp>
        <p:nvSpPr>
          <p:cNvPr id="17" name="CuadroTexto 16">
            <a:extLst>
              <a:ext uri="{FF2B5EF4-FFF2-40B4-BE49-F238E27FC236}">
                <a16:creationId xmlns:a16="http://schemas.microsoft.com/office/drawing/2014/main" id="{ADD14E50-F023-4027-91D4-6484BB3B7AEC}"/>
              </a:ext>
            </a:extLst>
          </p:cNvPr>
          <p:cNvSpPr txBox="1"/>
          <p:nvPr/>
        </p:nvSpPr>
        <p:spPr>
          <a:xfrm>
            <a:off x="1336029" y="6322197"/>
            <a:ext cx="6287395"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
        <p:nvSpPr>
          <p:cNvPr id="31" name="Título 3">
            <a:extLst>
              <a:ext uri="{FF2B5EF4-FFF2-40B4-BE49-F238E27FC236}">
                <a16:creationId xmlns:a16="http://schemas.microsoft.com/office/drawing/2014/main" id="{86833864-904E-40BA-881A-D1E70235C192}"/>
              </a:ext>
            </a:extLst>
          </p:cNvPr>
          <p:cNvSpPr txBox="1">
            <a:spLocks/>
          </p:cNvSpPr>
          <p:nvPr/>
        </p:nvSpPr>
        <p:spPr>
          <a:xfrm>
            <a:off x="1643606" y="136503"/>
            <a:ext cx="6858000" cy="648071"/>
          </a:xfrm>
          <a:prstGeom prst="rect">
            <a:avLst/>
          </a:prstGeom>
        </p:spPr>
        <p:txBody>
          <a:bodyPr vert="horz" lIns="91440" tIns="45720" rIns="91440" bIns="45720" rtlCol="0" anchor="ctr">
            <a:normAutofit/>
          </a:bodyPr>
          <a:lstStyle/>
          <a:p>
            <a:pPr lvl="0" algn="ctr">
              <a:spcBef>
                <a:spcPct val="0"/>
              </a:spcBef>
            </a:pPr>
            <a:endParaRPr lang="es-CO" sz="2800" b="1" dirty="0">
              <a:solidFill>
                <a:srgbClr val="0070C0"/>
              </a:solidFill>
              <a:latin typeface="Arial" panose="020B0604020202020204" pitchFamily="34" charset="0"/>
              <a:cs typeface="Arial" panose="020B0604020202020204" pitchFamily="34" charset="0"/>
            </a:endParaRPr>
          </a:p>
        </p:txBody>
      </p:sp>
      <p:sp>
        <p:nvSpPr>
          <p:cNvPr id="33" name="Título 3">
            <a:extLst>
              <a:ext uri="{FF2B5EF4-FFF2-40B4-BE49-F238E27FC236}">
                <a16:creationId xmlns:a16="http://schemas.microsoft.com/office/drawing/2014/main" id="{86833864-904E-40BA-881A-D1E70235C192}"/>
              </a:ext>
            </a:extLst>
          </p:cNvPr>
          <p:cNvSpPr txBox="1">
            <a:spLocks/>
          </p:cNvSpPr>
          <p:nvPr/>
        </p:nvSpPr>
        <p:spPr>
          <a:xfrm>
            <a:off x="-1821281" y="75402"/>
            <a:ext cx="6858000"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1. Methodology</a:t>
            </a:r>
            <a:endParaRPr lang="es-CO" sz="2400" b="1" dirty="0">
              <a:solidFill>
                <a:srgbClr val="0070C0"/>
              </a:solidFill>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020CC8C9-1F58-4D40-BED5-36C45245E0C5}"/>
              </a:ext>
            </a:extLst>
          </p:cNvPr>
          <p:cNvGraphicFramePr/>
          <p:nvPr>
            <p:extLst>
              <p:ext uri="{D42A27DB-BD31-4B8C-83A1-F6EECF244321}">
                <p14:modId xmlns:p14="http://schemas.microsoft.com/office/powerpoint/2010/main" val="735260171"/>
              </p:ext>
            </p:extLst>
          </p:nvPr>
        </p:nvGraphicFramePr>
        <p:xfrm>
          <a:off x="1101431" y="1102078"/>
          <a:ext cx="7400175" cy="46538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477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n 47">
            <a:extLst>
              <a:ext uri="{FF2B5EF4-FFF2-40B4-BE49-F238E27FC236}">
                <a16:creationId xmlns:a16="http://schemas.microsoft.com/office/drawing/2014/main" id="{9D26090E-CDAF-4D8F-AFFC-A488430F82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790" b="37614"/>
          <a:stretch/>
        </p:blipFill>
        <p:spPr>
          <a:xfrm>
            <a:off x="4874780" y="-2382633"/>
            <a:ext cx="201048" cy="102426"/>
          </a:xfrm>
          <a:prstGeom prst="rect">
            <a:avLst/>
          </a:prstGeom>
        </p:spPr>
      </p:pic>
      <p:sp>
        <p:nvSpPr>
          <p:cNvPr id="17" name="CuadroTexto 16">
            <a:extLst>
              <a:ext uri="{FF2B5EF4-FFF2-40B4-BE49-F238E27FC236}">
                <a16:creationId xmlns:a16="http://schemas.microsoft.com/office/drawing/2014/main" id="{ADD14E50-F023-4027-91D4-6484BB3B7AEC}"/>
              </a:ext>
            </a:extLst>
          </p:cNvPr>
          <p:cNvSpPr txBox="1"/>
          <p:nvPr/>
        </p:nvSpPr>
        <p:spPr>
          <a:xfrm>
            <a:off x="1336030" y="63221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
        <p:nvSpPr>
          <p:cNvPr id="31" name="Título 3">
            <a:extLst>
              <a:ext uri="{FF2B5EF4-FFF2-40B4-BE49-F238E27FC236}">
                <a16:creationId xmlns:a16="http://schemas.microsoft.com/office/drawing/2014/main" id="{86833864-904E-40BA-881A-D1E70235C192}"/>
              </a:ext>
            </a:extLst>
          </p:cNvPr>
          <p:cNvSpPr txBox="1">
            <a:spLocks/>
          </p:cNvSpPr>
          <p:nvPr/>
        </p:nvSpPr>
        <p:spPr>
          <a:xfrm>
            <a:off x="139270" y="733584"/>
            <a:ext cx="6858000" cy="648071"/>
          </a:xfrm>
          <a:prstGeom prst="rect">
            <a:avLst/>
          </a:prstGeom>
        </p:spPr>
        <p:txBody>
          <a:bodyPr vert="horz" lIns="91440" tIns="45720" rIns="91440" bIns="45720" rtlCol="0" anchor="ctr">
            <a:normAutofit/>
          </a:bodyPr>
          <a:lstStyle/>
          <a:p>
            <a:pPr lvl="0" algn="ctr">
              <a:spcBef>
                <a:spcPct val="0"/>
              </a:spcBef>
            </a:pPr>
            <a:endParaRPr lang="es-CO" sz="2800" b="1" dirty="0">
              <a:solidFill>
                <a:srgbClr val="0070C0"/>
              </a:solidFill>
              <a:latin typeface="Arial" panose="020B0604020202020204" pitchFamily="34" charset="0"/>
              <a:cs typeface="Arial" panose="020B0604020202020204" pitchFamily="34" charset="0"/>
            </a:endParaRPr>
          </a:p>
        </p:txBody>
      </p:sp>
      <p:sp>
        <p:nvSpPr>
          <p:cNvPr id="3" name="Título 3">
            <a:extLst>
              <a:ext uri="{FF2B5EF4-FFF2-40B4-BE49-F238E27FC236}">
                <a16:creationId xmlns:a16="http://schemas.microsoft.com/office/drawing/2014/main" id="{D2844F8B-7B28-4984-A805-73CFD61B7EF4}"/>
              </a:ext>
            </a:extLst>
          </p:cNvPr>
          <p:cNvSpPr txBox="1">
            <a:spLocks/>
          </p:cNvSpPr>
          <p:nvPr/>
        </p:nvSpPr>
        <p:spPr>
          <a:xfrm>
            <a:off x="-1821281" y="75402"/>
            <a:ext cx="6858000"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1. Methodology</a:t>
            </a:r>
            <a:endParaRPr lang="es-CO" sz="2400" b="1" dirty="0">
              <a:solidFill>
                <a:srgbClr val="0070C0"/>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9FA75A36-FE1D-48CE-9130-25E2DF004917}"/>
              </a:ext>
            </a:extLst>
          </p:cNvPr>
          <p:cNvSpPr txBox="1"/>
          <p:nvPr/>
        </p:nvSpPr>
        <p:spPr>
          <a:xfrm>
            <a:off x="847948" y="1065065"/>
            <a:ext cx="6716889" cy="4108817"/>
          </a:xfrm>
          <a:prstGeom prst="rect">
            <a:avLst/>
          </a:prstGeom>
          <a:noFill/>
        </p:spPr>
        <p:txBody>
          <a:bodyPr wrap="square" rtlCol="0">
            <a:spAutoFit/>
          </a:bodyPr>
          <a:lstStyle/>
          <a:p>
            <a:r>
              <a:rPr lang="en-US" sz="2100" b="1" dirty="0">
                <a:latin typeface="Arial" panose="020B0604020202020204" pitchFamily="34" charset="0"/>
                <a:cs typeface="Arial" panose="020B0604020202020204" pitchFamily="34" charset="0"/>
              </a:rPr>
              <a:t>DEA basic models</a:t>
            </a:r>
          </a:p>
          <a:p>
            <a:endParaRPr lang="en-US" sz="2100" dirty="0">
              <a:latin typeface="Arial" panose="020B0604020202020204" pitchFamily="34" charset="0"/>
              <a:cs typeface="Arial" panose="020B0604020202020204" pitchFamily="34" charset="0"/>
            </a:endParaRPr>
          </a:p>
          <a:p>
            <a:pPr marL="342900" indent="-342900">
              <a:buFont typeface="+mj-lt"/>
              <a:buAutoNum type="arabicPeriod"/>
            </a:pPr>
            <a:r>
              <a:rPr lang="en-US" sz="2100" dirty="0">
                <a:latin typeface="Arial" panose="020B0604020202020204" pitchFamily="34" charset="0"/>
                <a:cs typeface="Arial" panose="020B0604020202020204" pitchFamily="34" charset="0"/>
              </a:rPr>
              <a:t>Constant Return to Scale (CRS)</a:t>
            </a:r>
          </a:p>
          <a:p>
            <a:pPr marL="342900" indent="-342900">
              <a:buFont typeface="+mj-lt"/>
              <a:buAutoNum type="arabicPeriod"/>
            </a:pPr>
            <a:r>
              <a:rPr lang="en-US" sz="2100" dirty="0">
                <a:latin typeface="Arial" panose="020B0604020202020204" pitchFamily="34" charset="0"/>
                <a:cs typeface="Arial" panose="020B0604020202020204" pitchFamily="34" charset="0"/>
              </a:rPr>
              <a:t>Variable Return to Scale (VRS)</a:t>
            </a:r>
          </a:p>
          <a:p>
            <a:pPr marL="342900" indent="-342900">
              <a:buFont typeface="+mj-lt"/>
              <a:buAutoNum type="arabicPeriod"/>
            </a:pPr>
            <a:endParaRPr lang="en-US" sz="2100" dirty="0">
              <a:latin typeface="Arial" panose="020B0604020202020204" pitchFamily="34" charset="0"/>
              <a:cs typeface="Arial" panose="020B0604020202020204" pitchFamily="34" charset="0"/>
            </a:endParaRPr>
          </a:p>
          <a:p>
            <a:r>
              <a:rPr lang="en-US" sz="2100" b="1" dirty="0">
                <a:latin typeface="Arial" panose="020B0604020202020204" pitchFamily="34" charset="0"/>
                <a:cs typeface="Arial" panose="020B0604020202020204" pitchFamily="34" charset="0"/>
              </a:rPr>
              <a:t>Model Orientations</a:t>
            </a:r>
          </a:p>
          <a:p>
            <a:endParaRPr lang="en-US" sz="2100" dirty="0">
              <a:latin typeface="Arial" panose="020B0604020202020204" pitchFamily="34" charset="0"/>
              <a:cs typeface="Arial" panose="020B0604020202020204" pitchFamily="34" charset="0"/>
            </a:endParaRPr>
          </a:p>
          <a:p>
            <a:pPr marL="342900" indent="-342900">
              <a:buFont typeface="+mj-lt"/>
              <a:buAutoNum type="arabicPeriod"/>
            </a:pPr>
            <a:r>
              <a:rPr lang="en-US" sz="2100" dirty="0">
                <a:latin typeface="Arial" panose="020B0604020202020204" pitchFamily="34" charset="0"/>
                <a:cs typeface="Arial" panose="020B0604020202020204" pitchFamily="34" charset="0"/>
              </a:rPr>
              <a:t>Inputs Orientation</a:t>
            </a:r>
          </a:p>
          <a:p>
            <a:pPr marL="342900" indent="-342900">
              <a:buFont typeface="+mj-lt"/>
              <a:buAutoNum type="arabicPeriod"/>
            </a:pPr>
            <a:r>
              <a:rPr lang="en-US" sz="2100" dirty="0">
                <a:latin typeface="Arial" panose="020B0604020202020204" pitchFamily="34" charset="0"/>
                <a:cs typeface="Arial" panose="020B0604020202020204" pitchFamily="34" charset="0"/>
              </a:rPr>
              <a:t>Outputs Orientation</a:t>
            </a:r>
          </a:p>
          <a:p>
            <a:endParaRPr lang="en-US" dirty="0"/>
          </a:p>
          <a:p>
            <a:endParaRPr lang="en-US" dirty="0"/>
          </a:p>
          <a:p>
            <a:endParaRPr lang="en-US" dirty="0"/>
          </a:p>
          <a:p>
            <a:r>
              <a:rPr lang="en-US" dirty="0"/>
              <a:t> </a:t>
            </a:r>
          </a:p>
        </p:txBody>
      </p:sp>
      <p:pic>
        <p:nvPicPr>
          <p:cNvPr id="6" name="Imagen 5">
            <a:extLst>
              <a:ext uri="{FF2B5EF4-FFF2-40B4-BE49-F238E27FC236}">
                <a16:creationId xmlns:a16="http://schemas.microsoft.com/office/drawing/2014/main" id="{848F34EA-F0F1-4B47-B25B-DF4D0AB66A99}"/>
              </a:ext>
            </a:extLst>
          </p:cNvPr>
          <p:cNvPicPr>
            <a:picLocks noChangeAspect="1"/>
          </p:cNvPicPr>
          <p:nvPr/>
        </p:nvPicPr>
        <p:blipFill>
          <a:blip r:embed="rId4"/>
          <a:stretch>
            <a:fillRect/>
          </a:stretch>
        </p:blipFill>
        <p:spPr>
          <a:xfrm>
            <a:off x="4975304" y="3248250"/>
            <a:ext cx="3705852" cy="25446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8596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n 47">
            <a:extLst>
              <a:ext uri="{FF2B5EF4-FFF2-40B4-BE49-F238E27FC236}">
                <a16:creationId xmlns:a16="http://schemas.microsoft.com/office/drawing/2014/main" id="{9D26090E-CDAF-4D8F-AFFC-A488430F82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790" b="37614"/>
          <a:stretch/>
        </p:blipFill>
        <p:spPr>
          <a:xfrm>
            <a:off x="4874780" y="-2382633"/>
            <a:ext cx="201048" cy="102426"/>
          </a:xfrm>
          <a:prstGeom prst="rect">
            <a:avLst/>
          </a:prstGeom>
        </p:spPr>
      </p:pic>
      <p:sp>
        <p:nvSpPr>
          <p:cNvPr id="17" name="CuadroTexto 16">
            <a:extLst>
              <a:ext uri="{FF2B5EF4-FFF2-40B4-BE49-F238E27FC236}">
                <a16:creationId xmlns:a16="http://schemas.microsoft.com/office/drawing/2014/main" id="{ADD14E50-F023-4027-91D4-6484BB3B7AEC}"/>
              </a:ext>
            </a:extLst>
          </p:cNvPr>
          <p:cNvSpPr txBox="1"/>
          <p:nvPr/>
        </p:nvSpPr>
        <p:spPr>
          <a:xfrm>
            <a:off x="1336030" y="63221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
        <p:nvSpPr>
          <p:cNvPr id="31" name="Título 3">
            <a:extLst>
              <a:ext uri="{FF2B5EF4-FFF2-40B4-BE49-F238E27FC236}">
                <a16:creationId xmlns:a16="http://schemas.microsoft.com/office/drawing/2014/main" id="{86833864-904E-40BA-881A-D1E70235C192}"/>
              </a:ext>
            </a:extLst>
          </p:cNvPr>
          <p:cNvSpPr txBox="1">
            <a:spLocks/>
          </p:cNvSpPr>
          <p:nvPr/>
        </p:nvSpPr>
        <p:spPr>
          <a:xfrm>
            <a:off x="286025" y="777891"/>
            <a:ext cx="6858000" cy="648071"/>
          </a:xfrm>
          <a:prstGeom prst="rect">
            <a:avLst/>
          </a:prstGeom>
        </p:spPr>
        <p:txBody>
          <a:bodyPr vert="horz" lIns="91440" tIns="45720" rIns="91440" bIns="45720" rtlCol="0" anchor="ctr">
            <a:normAutofit/>
          </a:bodyPr>
          <a:lstStyle/>
          <a:p>
            <a:pPr lvl="0" algn="ctr">
              <a:spcBef>
                <a:spcPct val="0"/>
              </a:spcBef>
            </a:pPr>
            <a:endParaRPr lang="es-CO" sz="2800" b="1" dirty="0">
              <a:solidFill>
                <a:srgbClr val="0070C0"/>
              </a:solidFill>
              <a:latin typeface="Arial" panose="020B0604020202020204" pitchFamily="34" charset="0"/>
              <a:cs typeface="Arial" panose="020B0604020202020204" pitchFamily="34" charset="0"/>
            </a:endParaRPr>
          </a:p>
        </p:txBody>
      </p:sp>
      <p:sp>
        <p:nvSpPr>
          <p:cNvPr id="3" name="Título 3">
            <a:extLst>
              <a:ext uri="{FF2B5EF4-FFF2-40B4-BE49-F238E27FC236}">
                <a16:creationId xmlns:a16="http://schemas.microsoft.com/office/drawing/2014/main" id="{D2844F8B-7B28-4984-A805-73CFD61B7EF4}"/>
              </a:ext>
            </a:extLst>
          </p:cNvPr>
          <p:cNvSpPr txBox="1">
            <a:spLocks/>
          </p:cNvSpPr>
          <p:nvPr/>
        </p:nvSpPr>
        <p:spPr>
          <a:xfrm>
            <a:off x="-1821281" y="75402"/>
            <a:ext cx="6858000"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1. Methodology</a:t>
            </a:r>
            <a:endParaRPr lang="es-CO" sz="2400" b="1" dirty="0">
              <a:solidFill>
                <a:srgbClr val="0070C0"/>
              </a:solidFill>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74C4B536-D890-4905-B32D-61EE74B250D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F38A4FB3-7D49-4C3C-A92F-6E14BE3D5BB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5BB42EE0-7B30-4A18-81FD-C1A906023AE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id="{370D352D-E38F-4491-90C4-DE748E0BE40A}"/>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0">
            <a:extLst>
              <a:ext uri="{FF2B5EF4-FFF2-40B4-BE49-F238E27FC236}">
                <a16:creationId xmlns:a16="http://schemas.microsoft.com/office/drawing/2014/main" id="{9AB88798-3C5D-4269-B4E6-E1DBF7F7869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Objeto 26">
            <a:extLst>
              <a:ext uri="{FF2B5EF4-FFF2-40B4-BE49-F238E27FC236}">
                <a16:creationId xmlns:a16="http://schemas.microsoft.com/office/drawing/2014/main" id="{8C08132F-F604-411C-A837-5FDF4420B661}"/>
              </a:ext>
            </a:extLst>
          </p:cNvPr>
          <p:cNvGraphicFramePr>
            <a:graphicFrameLocks noChangeAspect="1"/>
          </p:cNvGraphicFramePr>
          <p:nvPr>
            <p:extLst>
              <p:ext uri="{D42A27DB-BD31-4B8C-83A1-F6EECF244321}">
                <p14:modId xmlns:p14="http://schemas.microsoft.com/office/powerpoint/2010/main" val="3806336506"/>
              </p:ext>
            </p:extLst>
          </p:nvPr>
        </p:nvGraphicFramePr>
        <p:xfrm>
          <a:off x="1249935" y="1560201"/>
          <a:ext cx="1478029" cy="778429"/>
        </p:xfrm>
        <a:graphic>
          <a:graphicData uri="http://schemas.openxmlformats.org/presentationml/2006/ole">
            <mc:AlternateContent xmlns:mc="http://schemas.openxmlformats.org/markup-compatibility/2006">
              <mc:Choice xmlns:v="urn:schemas-microsoft-com:vml" Requires="v">
                <p:oleObj spid="_x0000_s3139" r:id="rId5" imgW="952087" imgH="495085" progId="Equation.DSMT4">
                  <p:embed/>
                </p:oleObj>
              </mc:Choice>
              <mc:Fallback>
                <p:oleObj r:id="rId5" imgW="952087" imgH="495085" progId="Equation.DSMT4">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935" y="1560201"/>
                        <a:ext cx="1478029" cy="778429"/>
                      </a:xfrm>
                      <a:prstGeom prst="rect">
                        <a:avLst/>
                      </a:prstGeom>
                      <a:noFill/>
                    </p:spPr>
                  </p:pic>
                </p:oleObj>
              </mc:Fallback>
            </mc:AlternateContent>
          </a:graphicData>
        </a:graphic>
      </p:graphicFrame>
      <p:sp>
        <p:nvSpPr>
          <p:cNvPr id="28" name="Rectangle 23">
            <a:extLst>
              <a:ext uri="{FF2B5EF4-FFF2-40B4-BE49-F238E27FC236}">
                <a16:creationId xmlns:a16="http://schemas.microsoft.com/office/drawing/2014/main" id="{7407C278-47B9-4AFC-BC96-4E080B1AFCAB}"/>
              </a:ext>
            </a:extLst>
          </p:cNvPr>
          <p:cNvSpPr>
            <a:spLocks noChangeArrowheads="1"/>
          </p:cNvSpPr>
          <p:nvPr/>
        </p:nvSpPr>
        <p:spPr bwMode="auto">
          <a:xfrm>
            <a:off x="1131469" y="7882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to 28">
            <a:extLst>
              <a:ext uri="{FF2B5EF4-FFF2-40B4-BE49-F238E27FC236}">
                <a16:creationId xmlns:a16="http://schemas.microsoft.com/office/drawing/2014/main" id="{F2D92FD7-4797-4B89-8E7F-1CBFBC5CD29E}"/>
              </a:ext>
            </a:extLst>
          </p:cNvPr>
          <p:cNvGraphicFramePr>
            <a:graphicFrameLocks noChangeAspect="1"/>
          </p:cNvGraphicFramePr>
          <p:nvPr>
            <p:extLst>
              <p:ext uri="{D42A27DB-BD31-4B8C-83A1-F6EECF244321}">
                <p14:modId xmlns:p14="http://schemas.microsoft.com/office/powerpoint/2010/main" val="3025361144"/>
              </p:ext>
            </p:extLst>
          </p:nvPr>
        </p:nvGraphicFramePr>
        <p:xfrm>
          <a:off x="1249934" y="3010928"/>
          <a:ext cx="2335809" cy="718154"/>
        </p:xfrm>
        <a:graphic>
          <a:graphicData uri="http://schemas.openxmlformats.org/presentationml/2006/ole">
            <mc:AlternateContent xmlns:mc="http://schemas.openxmlformats.org/markup-compatibility/2006">
              <mc:Choice xmlns:v="urn:schemas-microsoft-com:vml" Requires="v">
                <p:oleObj spid="_x0000_s3140" r:id="rId7" imgW="1701800" imgH="558800" progId="Equation.DSMT4">
                  <p:embed/>
                </p:oleObj>
              </mc:Choice>
              <mc:Fallback>
                <p:oleObj r:id="rId7" imgW="1701800" imgH="558800" progId="Equation.DSMT4">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9934" y="3010928"/>
                        <a:ext cx="2335809" cy="718154"/>
                      </a:xfrm>
                      <a:prstGeom prst="rect">
                        <a:avLst/>
                      </a:prstGeom>
                      <a:noFill/>
                    </p:spPr>
                  </p:pic>
                </p:oleObj>
              </mc:Fallback>
            </mc:AlternateContent>
          </a:graphicData>
        </a:graphic>
      </p:graphicFrame>
      <p:sp>
        <p:nvSpPr>
          <p:cNvPr id="30" name="Rectangle 25">
            <a:extLst>
              <a:ext uri="{FF2B5EF4-FFF2-40B4-BE49-F238E27FC236}">
                <a16:creationId xmlns:a16="http://schemas.microsoft.com/office/drawing/2014/main" id="{FF7E5B24-C27D-4826-B2C2-3134F6FF321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to 31">
            <a:extLst>
              <a:ext uri="{FF2B5EF4-FFF2-40B4-BE49-F238E27FC236}">
                <a16:creationId xmlns:a16="http://schemas.microsoft.com/office/drawing/2014/main" id="{01DBE412-0AE5-4F0D-BB3F-0E4B85463937}"/>
              </a:ext>
            </a:extLst>
          </p:cNvPr>
          <p:cNvGraphicFramePr>
            <a:graphicFrameLocks noChangeAspect="1"/>
          </p:cNvGraphicFramePr>
          <p:nvPr>
            <p:extLst>
              <p:ext uri="{D42A27DB-BD31-4B8C-83A1-F6EECF244321}">
                <p14:modId xmlns:p14="http://schemas.microsoft.com/office/powerpoint/2010/main" val="2725956439"/>
              </p:ext>
            </p:extLst>
          </p:nvPr>
        </p:nvGraphicFramePr>
        <p:xfrm>
          <a:off x="1249935" y="3934707"/>
          <a:ext cx="357784" cy="357784"/>
        </p:xfrm>
        <a:graphic>
          <a:graphicData uri="http://schemas.openxmlformats.org/presentationml/2006/ole">
            <mc:AlternateContent xmlns:mc="http://schemas.openxmlformats.org/markup-compatibility/2006">
              <mc:Choice xmlns:v="urn:schemas-microsoft-com:vml" Requires="v">
                <p:oleObj spid="_x0000_s3141" r:id="rId9" imgW="241195" imgH="241195" progId="Equation.DSMT4">
                  <p:embed/>
                </p:oleObj>
              </mc:Choice>
              <mc:Fallback>
                <p:oleObj r:id="rId9" imgW="241195" imgH="241195" progId="Equation.DSMT4">
                  <p:embed/>
                  <p:pic>
                    <p:nvPicPr>
                      <p:cNvPr id="0"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9935" y="3934707"/>
                        <a:ext cx="357784" cy="357784"/>
                      </a:xfrm>
                      <a:prstGeom prst="rect">
                        <a:avLst/>
                      </a:prstGeom>
                      <a:noFill/>
                    </p:spPr>
                  </p:pic>
                </p:oleObj>
              </mc:Fallback>
            </mc:AlternateContent>
          </a:graphicData>
        </a:graphic>
      </p:graphicFrame>
      <p:sp>
        <p:nvSpPr>
          <p:cNvPr id="33" name="Rectangle 27">
            <a:extLst>
              <a:ext uri="{FF2B5EF4-FFF2-40B4-BE49-F238E27FC236}">
                <a16:creationId xmlns:a16="http://schemas.microsoft.com/office/drawing/2014/main" id="{AF9EBFA8-6486-46A5-B580-FDD8451D9B31}"/>
              </a:ext>
            </a:extLst>
          </p:cNvPr>
          <p:cNvSpPr>
            <a:spLocks noChangeArrowheads="1"/>
          </p:cNvSpPr>
          <p:nvPr/>
        </p:nvSpPr>
        <p:spPr bwMode="auto">
          <a:xfrm>
            <a:off x="1607719" y="44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 name="Objeto 33">
            <a:extLst>
              <a:ext uri="{FF2B5EF4-FFF2-40B4-BE49-F238E27FC236}">
                <a16:creationId xmlns:a16="http://schemas.microsoft.com/office/drawing/2014/main" id="{7148FE39-74A3-486C-8321-47D214E803B0}"/>
              </a:ext>
            </a:extLst>
          </p:cNvPr>
          <p:cNvGraphicFramePr>
            <a:graphicFrameLocks noChangeAspect="1"/>
          </p:cNvGraphicFramePr>
          <p:nvPr>
            <p:extLst>
              <p:ext uri="{D42A27DB-BD31-4B8C-83A1-F6EECF244321}">
                <p14:modId xmlns:p14="http://schemas.microsoft.com/office/powerpoint/2010/main" val="813344608"/>
              </p:ext>
            </p:extLst>
          </p:nvPr>
        </p:nvGraphicFramePr>
        <p:xfrm>
          <a:off x="1249933" y="4393402"/>
          <a:ext cx="1267489" cy="811557"/>
        </p:xfrm>
        <a:graphic>
          <a:graphicData uri="http://schemas.openxmlformats.org/presentationml/2006/ole">
            <mc:AlternateContent xmlns:mc="http://schemas.openxmlformats.org/markup-compatibility/2006">
              <mc:Choice xmlns:v="urn:schemas-microsoft-com:vml" Requires="v">
                <p:oleObj spid="_x0000_s3142" r:id="rId11" imgW="889000" imgH="558800" progId="Equation.DSMT4">
                  <p:embed/>
                </p:oleObj>
              </mc:Choice>
              <mc:Fallback>
                <p:oleObj r:id="rId11" imgW="889000" imgH="558800" progId="Equation.DSMT4">
                  <p:embed/>
                  <p:pic>
                    <p:nvPicPr>
                      <p:cNvPr id="0" name="Object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9933" y="4393402"/>
                        <a:ext cx="1267489" cy="811557"/>
                      </a:xfrm>
                      <a:prstGeom prst="rect">
                        <a:avLst/>
                      </a:prstGeom>
                      <a:noFill/>
                    </p:spPr>
                  </p:pic>
                </p:oleObj>
              </mc:Fallback>
            </mc:AlternateContent>
          </a:graphicData>
        </a:graphic>
      </p:graphicFrame>
      <p:graphicFrame>
        <p:nvGraphicFramePr>
          <p:cNvPr id="35" name="Objeto 34">
            <a:extLst>
              <a:ext uri="{FF2B5EF4-FFF2-40B4-BE49-F238E27FC236}">
                <a16:creationId xmlns:a16="http://schemas.microsoft.com/office/drawing/2014/main" id="{D273030F-07B5-47E9-82D4-A4A900BBBADF}"/>
              </a:ext>
            </a:extLst>
          </p:cNvPr>
          <p:cNvGraphicFramePr>
            <a:graphicFrameLocks noChangeAspect="1"/>
          </p:cNvGraphicFramePr>
          <p:nvPr>
            <p:extLst>
              <p:ext uri="{D42A27DB-BD31-4B8C-83A1-F6EECF244321}">
                <p14:modId xmlns:p14="http://schemas.microsoft.com/office/powerpoint/2010/main" val="216551362"/>
              </p:ext>
            </p:extLst>
          </p:nvPr>
        </p:nvGraphicFramePr>
        <p:xfrm>
          <a:off x="1249935" y="5405316"/>
          <a:ext cx="747712" cy="276225"/>
        </p:xfrm>
        <a:graphic>
          <a:graphicData uri="http://schemas.openxmlformats.org/presentationml/2006/ole">
            <mc:AlternateContent xmlns:mc="http://schemas.openxmlformats.org/markup-compatibility/2006">
              <mc:Choice xmlns:v="urn:schemas-microsoft-com:vml" Requires="v">
                <p:oleObj spid="_x0000_s3143" r:id="rId13" imgW="749300" imgH="279400" progId="">
                  <p:embed/>
                </p:oleObj>
              </mc:Choice>
              <mc:Fallback>
                <p:oleObj r:id="rId13" imgW="749300" imgH="279400" progId="">
                  <p:embed/>
                  <p:pic>
                    <p:nvPicPr>
                      <p:cNvPr id="0"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49935" y="5405316"/>
                        <a:ext cx="747712"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Rectangle 30">
            <a:extLst>
              <a:ext uri="{FF2B5EF4-FFF2-40B4-BE49-F238E27FC236}">
                <a16:creationId xmlns:a16="http://schemas.microsoft.com/office/drawing/2014/main" id="{757CEA3F-AE36-4EA8-9ABB-3811FFD4B679}"/>
              </a:ext>
            </a:extLst>
          </p:cNvPr>
          <p:cNvSpPr>
            <a:spLocks noChangeArrowheads="1"/>
          </p:cNvSpPr>
          <p:nvPr/>
        </p:nvSpPr>
        <p:spPr bwMode="auto">
          <a:xfrm>
            <a:off x="3045994" y="53171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 name="Objeto 36">
            <a:extLst>
              <a:ext uri="{FF2B5EF4-FFF2-40B4-BE49-F238E27FC236}">
                <a16:creationId xmlns:a16="http://schemas.microsoft.com/office/drawing/2014/main" id="{D60201AB-011B-4ED0-9E3C-1DD500877899}"/>
              </a:ext>
            </a:extLst>
          </p:cNvPr>
          <p:cNvGraphicFramePr>
            <a:graphicFrameLocks noChangeAspect="1"/>
          </p:cNvGraphicFramePr>
          <p:nvPr>
            <p:extLst>
              <p:ext uri="{D42A27DB-BD31-4B8C-83A1-F6EECF244321}">
                <p14:modId xmlns:p14="http://schemas.microsoft.com/office/powerpoint/2010/main" val="614589639"/>
              </p:ext>
            </p:extLst>
          </p:nvPr>
        </p:nvGraphicFramePr>
        <p:xfrm>
          <a:off x="2836557" y="5428233"/>
          <a:ext cx="539750" cy="241300"/>
        </p:xfrm>
        <a:graphic>
          <a:graphicData uri="http://schemas.openxmlformats.org/presentationml/2006/ole">
            <mc:AlternateContent xmlns:mc="http://schemas.openxmlformats.org/markup-compatibility/2006">
              <mc:Choice xmlns:v="urn:schemas-microsoft-com:vml" Requires="v">
                <p:oleObj spid="_x0000_s3144" r:id="rId15" imgW="545863" imgH="228501" progId="Equation.DSMT4">
                  <p:embed/>
                </p:oleObj>
              </mc:Choice>
              <mc:Fallback>
                <p:oleObj r:id="rId15" imgW="545863" imgH="228501" progId="Equation.DSMT4">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36557" y="5428233"/>
                        <a:ext cx="53975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CuadroTexto 37">
            <a:extLst>
              <a:ext uri="{FF2B5EF4-FFF2-40B4-BE49-F238E27FC236}">
                <a16:creationId xmlns:a16="http://schemas.microsoft.com/office/drawing/2014/main" id="{69810218-1612-4D5F-BE7E-7AE41DE90EE7}"/>
              </a:ext>
            </a:extLst>
          </p:cNvPr>
          <p:cNvSpPr txBox="1"/>
          <p:nvPr/>
        </p:nvSpPr>
        <p:spPr>
          <a:xfrm>
            <a:off x="1133967" y="2384033"/>
            <a:ext cx="1709964" cy="517193"/>
          </a:xfrm>
          <a:prstGeom prst="rect">
            <a:avLst/>
          </a:prstGeom>
          <a:noFill/>
        </p:spPr>
        <p:txBody>
          <a:bodyPr wrap="square" rtlCol="0">
            <a:spAutoFit/>
          </a:bodyPr>
          <a:lstStyle/>
          <a:p>
            <a:pPr>
              <a:lnSpc>
                <a:spcPct val="150000"/>
              </a:lnSpc>
              <a:spcAft>
                <a:spcPts val="1200"/>
              </a:spcAft>
            </a:pPr>
            <a:r>
              <a:rPr lang="en-AU" sz="2100" b="1" dirty="0">
                <a:latin typeface="Arial" panose="020B0604020202020204" pitchFamily="34" charset="0"/>
                <a:cs typeface="Arial" panose="020B0604020202020204" pitchFamily="34" charset="0"/>
              </a:rPr>
              <a:t>Subject to:</a:t>
            </a:r>
            <a:endParaRPr lang="es-CO" sz="2100" b="1" dirty="0">
              <a:latin typeface="Arial" panose="020B0604020202020204" pitchFamily="34" charset="0"/>
              <a:cs typeface="Arial" panose="020B0604020202020204" pitchFamily="34" charset="0"/>
            </a:endParaRPr>
          </a:p>
        </p:txBody>
      </p:sp>
      <p:sp>
        <p:nvSpPr>
          <p:cNvPr id="40" name="CuadroTexto 39">
            <a:extLst>
              <a:ext uri="{FF2B5EF4-FFF2-40B4-BE49-F238E27FC236}">
                <a16:creationId xmlns:a16="http://schemas.microsoft.com/office/drawing/2014/main" id="{689D228A-6BBF-4568-BA3F-8A34F6C3F0CC}"/>
              </a:ext>
            </a:extLst>
          </p:cNvPr>
          <p:cNvSpPr txBox="1"/>
          <p:nvPr/>
        </p:nvSpPr>
        <p:spPr>
          <a:xfrm>
            <a:off x="767644" y="1083733"/>
            <a:ext cx="4107136" cy="415498"/>
          </a:xfrm>
          <a:prstGeom prst="rect">
            <a:avLst/>
          </a:prstGeom>
          <a:noFill/>
        </p:spPr>
        <p:txBody>
          <a:bodyPr wrap="square" rtlCol="0">
            <a:spAutoFit/>
          </a:bodyPr>
          <a:lstStyle/>
          <a:p>
            <a:pPr marL="342900" indent="-342900">
              <a:buFont typeface="+mj-lt"/>
              <a:buAutoNum type="arabicPeriod"/>
            </a:pPr>
            <a:r>
              <a:rPr lang="en-US" sz="2100" b="1" dirty="0">
                <a:latin typeface="Arial" panose="020B0604020202020204" pitchFamily="34" charset="0"/>
                <a:cs typeface="Arial" panose="020B0604020202020204" pitchFamily="34" charset="0"/>
              </a:rPr>
              <a:t>CRS input-oriented model </a:t>
            </a:r>
          </a:p>
        </p:txBody>
      </p:sp>
    </p:spTree>
    <p:extLst>
      <p:ext uri="{BB962C8B-B14F-4D97-AF65-F5344CB8AC3E}">
        <p14:creationId xmlns:p14="http://schemas.microsoft.com/office/powerpoint/2010/main" val="325526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F36B7E37-07E5-4DA4-98CB-82A9727AC3D3}"/>
              </a:ext>
            </a:extLst>
          </p:cNvPr>
          <p:cNvGrpSpPr/>
          <p:nvPr/>
        </p:nvGrpSpPr>
        <p:grpSpPr>
          <a:xfrm>
            <a:off x="2146882" y="1271077"/>
            <a:ext cx="4850236" cy="4037132"/>
            <a:chOff x="3973448" y="2634406"/>
            <a:chExt cx="2745105" cy="2271767"/>
          </a:xfrm>
        </p:grpSpPr>
        <p:grpSp>
          <p:nvGrpSpPr>
            <p:cNvPr id="4" name="Grupo 3">
              <a:extLst>
                <a:ext uri="{FF2B5EF4-FFF2-40B4-BE49-F238E27FC236}">
                  <a16:creationId xmlns:a16="http://schemas.microsoft.com/office/drawing/2014/main" id="{24929C4E-99AB-43A0-81F6-667021206100}"/>
                </a:ext>
              </a:extLst>
            </p:cNvPr>
            <p:cNvGrpSpPr/>
            <p:nvPr/>
          </p:nvGrpSpPr>
          <p:grpSpPr>
            <a:xfrm>
              <a:off x="3973448" y="2634406"/>
              <a:ext cx="2745105" cy="2271767"/>
              <a:chOff x="0" y="-19426"/>
              <a:chExt cx="2745558" cy="2272266"/>
            </a:xfrm>
          </p:grpSpPr>
          <p:sp>
            <p:nvSpPr>
              <p:cNvPr id="5" name="Rectángulo 4">
                <a:extLst>
                  <a:ext uri="{FF2B5EF4-FFF2-40B4-BE49-F238E27FC236}">
                    <a16:creationId xmlns:a16="http://schemas.microsoft.com/office/drawing/2014/main" id="{E5C2D1E6-981B-4427-9C72-68540E962BA6}"/>
                  </a:ext>
                </a:extLst>
              </p:cNvPr>
              <p:cNvSpPr/>
              <p:nvPr/>
            </p:nvSpPr>
            <p:spPr>
              <a:xfrm>
                <a:off x="0" y="0"/>
                <a:ext cx="2745550" cy="2252825"/>
              </a:xfrm>
              <a:prstGeom prst="rect">
                <a:avLst/>
              </a:prstGeom>
              <a:noFill/>
              <a:ln>
                <a:noFill/>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cxnSp>
            <p:nvCxnSpPr>
              <p:cNvPr id="6" name="Conector recto de flecha 5">
                <a:extLst>
                  <a:ext uri="{FF2B5EF4-FFF2-40B4-BE49-F238E27FC236}">
                    <a16:creationId xmlns:a16="http://schemas.microsoft.com/office/drawing/2014/main" id="{BF20AB9A-CDFA-41DB-8ED4-A763FBAF4DF0}"/>
                  </a:ext>
                </a:extLst>
              </p:cNvPr>
              <p:cNvCxnSpPr/>
              <p:nvPr/>
            </p:nvCxnSpPr>
            <p:spPr>
              <a:xfrm rot="10800000">
                <a:off x="137462" y="202942"/>
                <a:ext cx="0" cy="1949712"/>
              </a:xfrm>
              <a:prstGeom prst="straightConnector1">
                <a:avLst/>
              </a:prstGeom>
              <a:noFill/>
              <a:ln w="9525" cap="flat" cmpd="sng">
                <a:solidFill>
                  <a:schemeClr val="dk1"/>
                </a:solidFill>
                <a:prstDash val="solid"/>
                <a:miter lim="800000"/>
                <a:headEnd type="none" w="sm" len="sm"/>
                <a:tailEnd type="triangle" w="med" len="med"/>
              </a:ln>
            </p:spPr>
          </p:cxnSp>
          <p:cxnSp>
            <p:nvCxnSpPr>
              <p:cNvPr id="7" name="Conector recto de flecha 6">
                <a:extLst>
                  <a:ext uri="{FF2B5EF4-FFF2-40B4-BE49-F238E27FC236}">
                    <a16:creationId xmlns:a16="http://schemas.microsoft.com/office/drawing/2014/main" id="{01C98753-AE2F-4D61-9AB3-E98FFC19B662}"/>
                  </a:ext>
                </a:extLst>
              </p:cNvPr>
              <p:cNvCxnSpPr/>
              <p:nvPr/>
            </p:nvCxnSpPr>
            <p:spPr>
              <a:xfrm>
                <a:off x="137462" y="2152654"/>
                <a:ext cx="1951200" cy="0"/>
              </a:xfrm>
              <a:prstGeom prst="straightConnector1">
                <a:avLst/>
              </a:prstGeom>
              <a:noFill/>
              <a:ln w="9525" cap="flat" cmpd="sng">
                <a:solidFill>
                  <a:schemeClr val="dk1"/>
                </a:solidFill>
                <a:prstDash val="solid"/>
                <a:miter lim="800000"/>
                <a:headEnd type="none" w="sm" len="sm"/>
                <a:tailEnd type="triangle" w="med" len="med"/>
              </a:ln>
            </p:spPr>
          </p:cxnSp>
          <p:cxnSp>
            <p:nvCxnSpPr>
              <p:cNvPr id="8" name="Conector recto de flecha 7">
                <a:extLst>
                  <a:ext uri="{FF2B5EF4-FFF2-40B4-BE49-F238E27FC236}">
                    <a16:creationId xmlns:a16="http://schemas.microsoft.com/office/drawing/2014/main" id="{8F2F3366-87CB-4BE7-82F0-DF709F908A92}"/>
                  </a:ext>
                </a:extLst>
              </p:cNvPr>
              <p:cNvCxnSpPr/>
              <p:nvPr/>
            </p:nvCxnSpPr>
            <p:spPr>
              <a:xfrm rot="10800000" flipH="1">
                <a:off x="137461" y="276999"/>
                <a:ext cx="1656477" cy="1875656"/>
              </a:xfrm>
              <a:prstGeom prst="straightConnector1">
                <a:avLst/>
              </a:prstGeom>
              <a:noFill/>
              <a:ln w="9525" cap="flat" cmpd="sng">
                <a:solidFill>
                  <a:schemeClr val="dk1"/>
                </a:solidFill>
                <a:prstDash val="solid"/>
                <a:miter lim="800000"/>
                <a:headEnd type="none" w="sm" len="sm"/>
                <a:tailEnd type="none" w="sm" len="sm"/>
              </a:ln>
            </p:spPr>
          </p:cxnSp>
          <p:sp>
            <p:nvSpPr>
              <p:cNvPr id="9" name="Elipse 8">
                <a:extLst>
                  <a:ext uri="{FF2B5EF4-FFF2-40B4-BE49-F238E27FC236}">
                    <a16:creationId xmlns:a16="http://schemas.microsoft.com/office/drawing/2014/main" id="{F07D92A2-FC63-4C07-A8A8-DEAD4F88F10C}"/>
                  </a:ext>
                </a:extLst>
              </p:cNvPr>
              <p:cNvSpPr/>
              <p:nvPr/>
            </p:nvSpPr>
            <p:spPr>
              <a:xfrm>
                <a:off x="1528329" y="474490"/>
                <a:ext cx="85414" cy="87049"/>
              </a:xfrm>
              <a:prstGeom prst="ellipse">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sp>
            <p:nvSpPr>
              <p:cNvPr id="10" name="Rectángulo 9">
                <a:extLst>
                  <a:ext uri="{FF2B5EF4-FFF2-40B4-BE49-F238E27FC236}">
                    <a16:creationId xmlns:a16="http://schemas.microsoft.com/office/drawing/2014/main" id="{E7F33325-836B-4073-A16C-4F057527040D}"/>
                  </a:ext>
                </a:extLst>
              </p:cNvPr>
              <p:cNvSpPr/>
              <p:nvPr/>
            </p:nvSpPr>
            <p:spPr>
              <a:xfrm>
                <a:off x="2063568" y="2044560"/>
                <a:ext cx="681990" cy="208280"/>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X (input)</a:t>
                </a:r>
                <a:endParaRPr lang="es-CO" sz="1200">
                  <a:effectLst/>
                  <a:latin typeface="Times New Roman" panose="02020603050405020304" pitchFamily="18" charset="0"/>
                  <a:ea typeface="Times New Roman" panose="02020603050405020304" pitchFamily="18" charset="0"/>
                </a:endParaRPr>
              </a:p>
            </p:txBody>
          </p:sp>
          <p:sp>
            <p:nvSpPr>
              <p:cNvPr id="11" name="Rectángulo 10">
                <a:extLst>
                  <a:ext uri="{FF2B5EF4-FFF2-40B4-BE49-F238E27FC236}">
                    <a16:creationId xmlns:a16="http://schemas.microsoft.com/office/drawing/2014/main" id="{96BC2AC7-9931-42CA-9ED1-61998D59D3CB}"/>
                  </a:ext>
                </a:extLst>
              </p:cNvPr>
              <p:cNvSpPr/>
              <p:nvPr/>
            </p:nvSpPr>
            <p:spPr>
              <a:xfrm>
                <a:off x="0" y="0"/>
                <a:ext cx="681990" cy="208280"/>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Y (Output)</a:t>
                </a:r>
                <a:endParaRPr lang="es-CO" sz="1200">
                  <a:effectLst/>
                  <a:latin typeface="Times New Roman" panose="02020603050405020304" pitchFamily="18" charset="0"/>
                  <a:ea typeface="Times New Roman" panose="02020603050405020304" pitchFamily="18" charset="0"/>
                </a:endParaRPr>
              </a:p>
            </p:txBody>
          </p:sp>
          <p:cxnSp>
            <p:nvCxnSpPr>
              <p:cNvPr id="12" name="Conector recto de flecha 11">
                <a:extLst>
                  <a:ext uri="{FF2B5EF4-FFF2-40B4-BE49-F238E27FC236}">
                    <a16:creationId xmlns:a16="http://schemas.microsoft.com/office/drawing/2014/main" id="{C68DB4F5-EBFC-4225-9BE9-BC333A60EB6B}"/>
                  </a:ext>
                </a:extLst>
              </p:cNvPr>
              <p:cNvCxnSpPr/>
              <p:nvPr/>
            </p:nvCxnSpPr>
            <p:spPr>
              <a:xfrm rot="10800000">
                <a:off x="561336" y="1700718"/>
                <a:ext cx="815238" cy="5918"/>
              </a:xfrm>
              <a:prstGeom prst="straightConnector1">
                <a:avLst/>
              </a:prstGeom>
              <a:noFill/>
              <a:ln w="9525" cap="flat" cmpd="sng">
                <a:solidFill>
                  <a:schemeClr val="dk1"/>
                </a:solidFill>
                <a:prstDash val="dash"/>
                <a:miter lim="800000"/>
                <a:headEnd type="none" w="sm" len="sm"/>
                <a:tailEnd type="stealth" w="med" len="med"/>
              </a:ln>
            </p:spPr>
          </p:cxnSp>
          <p:sp>
            <p:nvSpPr>
              <p:cNvPr id="13" name="Rectángulo 12">
                <a:extLst>
                  <a:ext uri="{FF2B5EF4-FFF2-40B4-BE49-F238E27FC236}">
                    <a16:creationId xmlns:a16="http://schemas.microsoft.com/office/drawing/2014/main" id="{E4831FD7-87F8-46FF-96E8-8BD6684C7EBB}"/>
                  </a:ext>
                </a:extLst>
              </p:cNvPr>
              <p:cNvSpPr/>
              <p:nvPr/>
            </p:nvSpPr>
            <p:spPr>
              <a:xfrm>
                <a:off x="1824184" y="-19426"/>
                <a:ext cx="681990" cy="295910"/>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dirty="0">
                    <a:effectLst/>
                    <a:latin typeface="Times New Roman" panose="02020603050405020304" pitchFamily="18" charset="0"/>
                    <a:ea typeface="Times New Roman" panose="02020603050405020304" pitchFamily="18" charset="0"/>
                  </a:rPr>
                  <a:t>Efficient frontier</a:t>
                </a:r>
                <a:endParaRPr lang="es-CO" sz="1200" dirty="0">
                  <a:effectLst/>
                  <a:latin typeface="Times New Roman" panose="02020603050405020304" pitchFamily="18" charset="0"/>
                  <a:ea typeface="Times New Roman" panose="02020603050405020304" pitchFamily="18" charset="0"/>
                </a:endParaRPr>
              </a:p>
            </p:txBody>
          </p:sp>
          <p:sp>
            <p:nvSpPr>
              <p:cNvPr id="14" name="Rectángulo 13">
                <a:extLst>
                  <a:ext uri="{FF2B5EF4-FFF2-40B4-BE49-F238E27FC236}">
                    <a16:creationId xmlns:a16="http://schemas.microsoft.com/office/drawing/2014/main" id="{5EB59645-7425-45AF-A98B-D78669B2061B}"/>
                  </a:ext>
                </a:extLst>
              </p:cNvPr>
              <p:cNvSpPr/>
              <p:nvPr/>
            </p:nvSpPr>
            <p:spPr>
              <a:xfrm>
                <a:off x="704838" y="1700344"/>
                <a:ext cx="512445" cy="295910"/>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dirty="0">
                    <a:effectLst/>
                    <a:latin typeface="Times New Roman" panose="02020603050405020304" pitchFamily="18" charset="0"/>
                    <a:ea typeface="Times New Roman" panose="02020603050405020304" pitchFamily="18" charset="0"/>
                  </a:rPr>
                  <a:t>Input</a:t>
                </a:r>
                <a:endParaRPr lang="es-CO" sz="1200" dirty="0">
                  <a:effectLst/>
                  <a:latin typeface="Times New Roman" panose="02020603050405020304" pitchFamily="18" charset="0"/>
                  <a:ea typeface="Times New Roman" panose="02020603050405020304" pitchFamily="18" charset="0"/>
                </a:endParaRPr>
              </a:p>
            </p:txBody>
          </p:sp>
          <p:sp>
            <p:nvSpPr>
              <p:cNvPr id="15" name="Rectángulo 14">
                <a:extLst>
                  <a:ext uri="{FF2B5EF4-FFF2-40B4-BE49-F238E27FC236}">
                    <a16:creationId xmlns:a16="http://schemas.microsoft.com/office/drawing/2014/main" id="{B0ABB1DF-22C7-4F52-A456-20198F8D3DA5}"/>
                  </a:ext>
                </a:extLst>
              </p:cNvPr>
              <p:cNvSpPr/>
              <p:nvPr/>
            </p:nvSpPr>
            <p:spPr>
              <a:xfrm>
                <a:off x="1410041" y="1599510"/>
                <a:ext cx="196215" cy="193675"/>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dirty="0">
                    <a:effectLst/>
                    <a:latin typeface="Times New Roman" panose="02020603050405020304" pitchFamily="18" charset="0"/>
                    <a:ea typeface="Times New Roman" panose="02020603050405020304" pitchFamily="18" charset="0"/>
                  </a:rPr>
                  <a:t>B</a:t>
                </a:r>
                <a:endParaRPr lang="es-CO" sz="1200" dirty="0">
                  <a:effectLst/>
                  <a:latin typeface="Times New Roman" panose="02020603050405020304" pitchFamily="18" charset="0"/>
                  <a:ea typeface="Times New Roman" panose="02020603050405020304" pitchFamily="18" charset="0"/>
                </a:endParaRPr>
              </a:p>
            </p:txBody>
          </p:sp>
          <p:sp>
            <p:nvSpPr>
              <p:cNvPr id="16" name="Rectángulo 15">
                <a:extLst>
                  <a:ext uri="{FF2B5EF4-FFF2-40B4-BE49-F238E27FC236}">
                    <a16:creationId xmlns:a16="http://schemas.microsoft.com/office/drawing/2014/main" id="{BB9F2EF1-7C77-44CB-8EFD-4E4C82777CE4}"/>
                  </a:ext>
                </a:extLst>
              </p:cNvPr>
              <p:cNvSpPr/>
              <p:nvPr/>
            </p:nvSpPr>
            <p:spPr>
              <a:xfrm>
                <a:off x="1561935" y="423382"/>
                <a:ext cx="196215" cy="193675"/>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A</a:t>
                </a:r>
                <a:endParaRPr lang="es-CO" sz="1200">
                  <a:effectLst/>
                  <a:latin typeface="Times New Roman" panose="02020603050405020304" pitchFamily="18" charset="0"/>
                  <a:ea typeface="Times New Roman" panose="02020603050405020304" pitchFamily="18" charset="0"/>
                </a:endParaRPr>
              </a:p>
            </p:txBody>
          </p:sp>
          <p:sp>
            <p:nvSpPr>
              <p:cNvPr id="17" name="Elipse 16">
                <a:extLst>
                  <a:ext uri="{FF2B5EF4-FFF2-40B4-BE49-F238E27FC236}">
                    <a16:creationId xmlns:a16="http://schemas.microsoft.com/office/drawing/2014/main" id="{C3720C4C-A4BB-4D95-8E47-56B3A30E458F}"/>
                  </a:ext>
                </a:extLst>
              </p:cNvPr>
              <p:cNvSpPr/>
              <p:nvPr/>
            </p:nvSpPr>
            <p:spPr>
              <a:xfrm>
                <a:off x="1333161" y="1646359"/>
                <a:ext cx="85414" cy="870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grpSp>
      </p:grpSp>
      <p:sp>
        <p:nvSpPr>
          <p:cNvPr id="19" name="Título 3">
            <a:extLst>
              <a:ext uri="{FF2B5EF4-FFF2-40B4-BE49-F238E27FC236}">
                <a16:creationId xmlns:a16="http://schemas.microsoft.com/office/drawing/2014/main" id="{5FEA0DAD-935D-4BA2-BD71-35CCD235B7DD}"/>
              </a:ext>
            </a:extLst>
          </p:cNvPr>
          <p:cNvSpPr txBox="1">
            <a:spLocks/>
          </p:cNvSpPr>
          <p:nvPr/>
        </p:nvSpPr>
        <p:spPr>
          <a:xfrm>
            <a:off x="-938168" y="109553"/>
            <a:ext cx="4850223"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1. Methodology</a:t>
            </a:r>
            <a:endParaRPr lang="es-CO" sz="2400" b="1" dirty="0">
              <a:solidFill>
                <a:srgbClr val="0070C0"/>
              </a:solidFill>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69B031FB-19CA-4A13-A58D-A1C2F6C4CC27}"/>
              </a:ext>
            </a:extLst>
          </p:cNvPr>
          <p:cNvSpPr txBox="1"/>
          <p:nvPr/>
        </p:nvSpPr>
        <p:spPr>
          <a:xfrm>
            <a:off x="618137" y="840234"/>
            <a:ext cx="5040774" cy="415498"/>
          </a:xfrm>
          <a:prstGeom prst="rect">
            <a:avLst/>
          </a:prstGeom>
          <a:noFill/>
        </p:spPr>
        <p:txBody>
          <a:bodyPr wrap="square">
            <a:spAutoFit/>
          </a:bodyPr>
          <a:lstStyle/>
          <a:p>
            <a:r>
              <a:rPr lang="en-AU" sz="1800" dirty="0">
                <a:effectLst/>
                <a:latin typeface="Times New Roman" panose="02020603050405020304" pitchFamily="18" charset="0"/>
                <a:ea typeface="Times New Roman" panose="02020603050405020304" pitchFamily="18" charset="0"/>
              </a:rPr>
              <a:t> </a:t>
            </a:r>
            <a:r>
              <a:rPr lang="en-AU" sz="2100" dirty="0">
                <a:effectLst/>
                <a:latin typeface="Arial" panose="020B0604020202020204" pitchFamily="34" charset="0"/>
                <a:ea typeface="Times New Roman" panose="02020603050405020304" pitchFamily="18" charset="0"/>
                <a:cs typeface="Arial" panose="020B0604020202020204" pitchFamily="34" charset="0"/>
              </a:rPr>
              <a:t>CRS input-oriented model</a:t>
            </a:r>
            <a:endParaRPr lang="en-US" sz="2100" dirty="0">
              <a:latin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9CD718D9-F505-46A4-B62C-607DDD9A8B1D}"/>
              </a:ext>
            </a:extLst>
          </p:cNvPr>
          <p:cNvSpPr txBox="1"/>
          <p:nvPr/>
        </p:nvSpPr>
        <p:spPr>
          <a:xfrm>
            <a:off x="990806" y="5460105"/>
            <a:ext cx="5040774" cy="369332"/>
          </a:xfrm>
          <a:prstGeom prst="rect">
            <a:avLst/>
          </a:prstGeom>
          <a:noFill/>
        </p:spPr>
        <p:txBody>
          <a:bodyPr wrap="square">
            <a:spAutoFit/>
          </a:bodyPr>
          <a:lstStyle/>
          <a:p>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Source: Own elaboration from Rodríguez (2011).</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CuadroTexto 24">
            <a:extLst>
              <a:ext uri="{FF2B5EF4-FFF2-40B4-BE49-F238E27FC236}">
                <a16:creationId xmlns:a16="http://schemas.microsoft.com/office/drawing/2014/main" id="{9FACA13A-DEB8-47F1-8EA4-E0A5877A40C5}"/>
              </a:ext>
            </a:extLst>
          </p:cNvPr>
          <p:cNvSpPr txBox="1"/>
          <p:nvPr/>
        </p:nvSpPr>
        <p:spPr>
          <a:xfrm>
            <a:off x="1336030" y="63221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419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n 47">
            <a:extLst>
              <a:ext uri="{FF2B5EF4-FFF2-40B4-BE49-F238E27FC236}">
                <a16:creationId xmlns:a16="http://schemas.microsoft.com/office/drawing/2014/main" id="{9D26090E-CDAF-4D8F-AFFC-A488430F82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790" b="37614"/>
          <a:stretch/>
        </p:blipFill>
        <p:spPr>
          <a:xfrm>
            <a:off x="4874780" y="-2382633"/>
            <a:ext cx="201048" cy="102426"/>
          </a:xfrm>
          <a:prstGeom prst="rect">
            <a:avLst/>
          </a:prstGeom>
        </p:spPr>
      </p:pic>
      <p:sp>
        <p:nvSpPr>
          <p:cNvPr id="17" name="CuadroTexto 16">
            <a:extLst>
              <a:ext uri="{FF2B5EF4-FFF2-40B4-BE49-F238E27FC236}">
                <a16:creationId xmlns:a16="http://schemas.microsoft.com/office/drawing/2014/main" id="{ADD14E50-F023-4027-91D4-6484BB3B7AEC}"/>
              </a:ext>
            </a:extLst>
          </p:cNvPr>
          <p:cNvSpPr txBox="1"/>
          <p:nvPr/>
        </p:nvSpPr>
        <p:spPr>
          <a:xfrm>
            <a:off x="1336030" y="63221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
        <p:nvSpPr>
          <p:cNvPr id="31" name="Título 3">
            <a:extLst>
              <a:ext uri="{FF2B5EF4-FFF2-40B4-BE49-F238E27FC236}">
                <a16:creationId xmlns:a16="http://schemas.microsoft.com/office/drawing/2014/main" id="{86833864-904E-40BA-881A-D1E70235C192}"/>
              </a:ext>
            </a:extLst>
          </p:cNvPr>
          <p:cNvSpPr txBox="1">
            <a:spLocks/>
          </p:cNvSpPr>
          <p:nvPr/>
        </p:nvSpPr>
        <p:spPr>
          <a:xfrm>
            <a:off x="286025" y="777891"/>
            <a:ext cx="6858000" cy="648071"/>
          </a:xfrm>
          <a:prstGeom prst="rect">
            <a:avLst/>
          </a:prstGeom>
        </p:spPr>
        <p:txBody>
          <a:bodyPr vert="horz" lIns="91440" tIns="45720" rIns="91440" bIns="45720" rtlCol="0" anchor="ctr">
            <a:normAutofit/>
          </a:bodyPr>
          <a:lstStyle/>
          <a:p>
            <a:pPr lvl="0" algn="ctr">
              <a:spcBef>
                <a:spcPct val="0"/>
              </a:spcBef>
            </a:pPr>
            <a:endParaRPr lang="es-CO" sz="2800" b="1" dirty="0">
              <a:solidFill>
                <a:srgbClr val="0070C0"/>
              </a:solidFill>
              <a:latin typeface="Arial" panose="020B0604020202020204" pitchFamily="34" charset="0"/>
              <a:cs typeface="Arial" panose="020B0604020202020204" pitchFamily="34" charset="0"/>
            </a:endParaRPr>
          </a:p>
        </p:txBody>
      </p:sp>
      <p:sp>
        <p:nvSpPr>
          <p:cNvPr id="3" name="Título 3">
            <a:extLst>
              <a:ext uri="{FF2B5EF4-FFF2-40B4-BE49-F238E27FC236}">
                <a16:creationId xmlns:a16="http://schemas.microsoft.com/office/drawing/2014/main" id="{D2844F8B-7B28-4984-A805-73CFD61B7EF4}"/>
              </a:ext>
            </a:extLst>
          </p:cNvPr>
          <p:cNvSpPr txBox="1">
            <a:spLocks/>
          </p:cNvSpPr>
          <p:nvPr/>
        </p:nvSpPr>
        <p:spPr>
          <a:xfrm>
            <a:off x="-1577253" y="190983"/>
            <a:ext cx="6858000"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1. Methodology</a:t>
            </a:r>
            <a:endParaRPr lang="es-CO" sz="2400" b="1" dirty="0">
              <a:solidFill>
                <a:srgbClr val="0070C0"/>
              </a:solidFill>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74C4B536-D890-4905-B32D-61EE74B250D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F38A4FB3-7D49-4C3C-A92F-6E14BE3D5BB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5BB42EE0-7B30-4A18-81FD-C1A906023AE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id="{370D352D-E38F-4491-90C4-DE748E0BE40A}"/>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0">
            <a:extLst>
              <a:ext uri="{FF2B5EF4-FFF2-40B4-BE49-F238E27FC236}">
                <a16:creationId xmlns:a16="http://schemas.microsoft.com/office/drawing/2014/main" id="{9AB88798-3C5D-4269-B4E6-E1DBF7F7869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3">
            <a:extLst>
              <a:ext uri="{FF2B5EF4-FFF2-40B4-BE49-F238E27FC236}">
                <a16:creationId xmlns:a16="http://schemas.microsoft.com/office/drawing/2014/main" id="{7407C278-47B9-4AFC-BC96-4E080B1AFCAB}"/>
              </a:ext>
            </a:extLst>
          </p:cNvPr>
          <p:cNvSpPr>
            <a:spLocks noChangeArrowheads="1"/>
          </p:cNvSpPr>
          <p:nvPr/>
        </p:nvSpPr>
        <p:spPr bwMode="auto">
          <a:xfrm>
            <a:off x="1131469" y="7882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5">
            <a:extLst>
              <a:ext uri="{FF2B5EF4-FFF2-40B4-BE49-F238E27FC236}">
                <a16:creationId xmlns:a16="http://schemas.microsoft.com/office/drawing/2014/main" id="{FF7E5B24-C27D-4826-B2C2-3134F6FF321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to 31">
            <a:extLst>
              <a:ext uri="{FF2B5EF4-FFF2-40B4-BE49-F238E27FC236}">
                <a16:creationId xmlns:a16="http://schemas.microsoft.com/office/drawing/2014/main" id="{01DBE412-0AE5-4F0D-BB3F-0E4B85463937}"/>
              </a:ext>
            </a:extLst>
          </p:cNvPr>
          <p:cNvGraphicFramePr>
            <a:graphicFrameLocks noChangeAspect="1"/>
          </p:cNvGraphicFramePr>
          <p:nvPr>
            <p:extLst>
              <p:ext uri="{D42A27DB-BD31-4B8C-83A1-F6EECF244321}">
                <p14:modId xmlns:p14="http://schemas.microsoft.com/office/powerpoint/2010/main" val="1703245325"/>
              </p:ext>
            </p:extLst>
          </p:nvPr>
        </p:nvGraphicFramePr>
        <p:xfrm>
          <a:off x="1182883" y="3934707"/>
          <a:ext cx="357784" cy="357784"/>
        </p:xfrm>
        <a:graphic>
          <a:graphicData uri="http://schemas.openxmlformats.org/presentationml/2006/ole">
            <mc:AlternateContent xmlns:mc="http://schemas.openxmlformats.org/markup-compatibility/2006">
              <mc:Choice xmlns:v="urn:schemas-microsoft-com:vml" Requires="v">
                <p:oleObj spid="_x0000_s4138" r:id="rId5" imgW="241195" imgH="241195" progId="Equation.DSMT4">
                  <p:embed/>
                </p:oleObj>
              </mc:Choice>
              <mc:Fallback>
                <p:oleObj r:id="rId5" imgW="241195" imgH="241195" progId="Equation.DSMT4">
                  <p:embed/>
                  <p:pic>
                    <p:nvPicPr>
                      <p:cNvPr id="32" name="Objeto 31">
                        <a:extLst>
                          <a:ext uri="{FF2B5EF4-FFF2-40B4-BE49-F238E27FC236}">
                            <a16:creationId xmlns:a16="http://schemas.microsoft.com/office/drawing/2014/main" id="{01DBE412-0AE5-4F0D-BB3F-0E4B854639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2883" y="3934707"/>
                        <a:ext cx="357784" cy="357784"/>
                      </a:xfrm>
                      <a:prstGeom prst="rect">
                        <a:avLst/>
                      </a:prstGeom>
                      <a:noFill/>
                    </p:spPr>
                  </p:pic>
                </p:oleObj>
              </mc:Fallback>
            </mc:AlternateContent>
          </a:graphicData>
        </a:graphic>
      </p:graphicFrame>
      <p:sp>
        <p:nvSpPr>
          <p:cNvPr id="33" name="Rectangle 27">
            <a:extLst>
              <a:ext uri="{FF2B5EF4-FFF2-40B4-BE49-F238E27FC236}">
                <a16:creationId xmlns:a16="http://schemas.microsoft.com/office/drawing/2014/main" id="{AF9EBFA8-6486-46A5-B580-FDD8451D9B31}"/>
              </a:ext>
            </a:extLst>
          </p:cNvPr>
          <p:cNvSpPr>
            <a:spLocks noChangeArrowheads="1"/>
          </p:cNvSpPr>
          <p:nvPr/>
        </p:nvSpPr>
        <p:spPr bwMode="auto">
          <a:xfrm>
            <a:off x="1607719" y="44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30">
            <a:extLst>
              <a:ext uri="{FF2B5EF4-FFF2-40B4-BE49-F238E27FC236}">
                <a16:creationId xmlns:a16="http://schemas.microsoft.com/office/drawing/2014/main" id="{757CEA3F-AE36-4EA8-9ABB-3811FFD4B679}"/>
              </a:ext>
            </a:extLst>
          </p:cNvPr>
          <p:cNvSpPr>
            <a:spLocks noChangeArrowheads="1"/>
          </p:cNvSpPr>
          <p:nvPr/>
        </p:nvSpPr>
        <p:spPr bwMode="auto">
          <a:xfrm>
            <a:off x="3045994" y="53171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8" name="CuadroTexto 37">
            <a:extLst>
              <a:ext uri="{FF2B5EF4-FFF2-40B4-BE49-F238E27FC236}">
                <a16:creationId xmlns:a16="http://schemas.microsoft.com/office/drawing/2014/main" id="{69810218-1612-4D5F-BE7E-7AE41DE90EE7}"/>
              </a:ext>
            </a:extLst>
          </p:cNvPr>
          <p:cNvSpPr txBox="1"/>
          <p:nvPr/>
        </p:nvSpPr>
        <p:spPr>
          <a:xfrm>
            <a:off x="996765" y="2338877"/>
            <a:ext cx="1709964" cy="517193"/>
          </a:xfrm>
          <a:prstGeom prst="rect">
            <a:avLst/>
          </a:prstGeom>
          <a:noFill/>
        </p:spPr>
        <p:txBody>
          <a:bodyPr wrap="square" rtlCol="0">
            <a:spAutoFit/>
          </a:bodyPr>
          <a:lstStyle/>
          <a:p>
            <a:pPr>
              <a:lnSpc>
                <a:spcPct val="150000"/>
              </a:lnSpc>
              <a:spcAft>
                <a:spcPts val="1200"/>
              </a:spcAft>
            </a:pPr>
            <a:r>
              <a:rPr lang="en-AU" sz="2100" b="1" dirty="0">
                <a:latin typeface="Arial" panose="020B0604020202020204" pitchFamily="34" charset="0"/>
                <a:cs typeface="Arial" panose="020B0604020202020204" pitchFamily="34" charset="0"/>
              </a:rPr>
              <a:t>Subject to:</a:t>
            </a:r>
            <a:endParaRPr lang="es-CO" sz="2100" b="1" dirty="0">
              <a:latin typeface="Arial" panose="020B0604020202020204" pitchFamily="34" charset="0"/>
              <a:cs typeface="Arial" panose="020B0604020202020204" pitchFamily="34" charset="0"/>
            </a:endParaRPr>
          </a:p>
        </p:txBody>
      </p:sp>
      <p:sp>
        <p:nvSpPr>
          <p:cNvPr id="40" name="CuadroTexto 39">
            <a:extLst>
              <a:ext uri="{FF2B5EF4-FFF2-40B4-BE49-F238E27FC236}">
                <a16:creationId xmlns:a16="http://schemas.microsoft.com/office/drawing/2014/main" id="{689D228A-6BBF-4568-BA3F-8A34F6C3F0CC}"/>
              </a:ext>
            </a:extLst>
          </p:cNvPr>
          <p:cNvSpPr txBox="1"/>
          <p:nvPr/>
        </p:nvSpPr>
        <p:spPr>
          <a:xfrm>
            <a:off x="767644" y="1083733"/>
            <a:ext cx="4107136" cy="415498"/>
          </a:xfrm>
          <a:prstGeom prst="rect">
            <a:avLst/>
          </a:prstGeom>
          <a:noFill/>
        </p:spPr>
        <p:txBody>
          <a:bodyPr wrap="square" rtlCol="0">
            <a:spAutoFit/>
          </a:bodyPr>
          <a:lstStyle/>
          <a:p>
            <a:r>
              <a:rPr lang="en-US" sz="2100" b="1" dirty="0">
                <a:latin typeface="Arial" panose="020B0604020202020204" pitchFamily="34" charset="0"/>
                <a:cs typeface="Arial" panose="020B0604020202020204" pitchFamily="34" charset="0"/>
              </a:rPr>
              <a:t>2.  CRS output-oriented model </a:t>
            </a:r>
          </a:p>
        </p:txBody>
      </p:sp>
      <p:sp>
        <p:nvSpPr>
          <p:cNvPr id="4" name="Rectangle 2">
            <a:extLst>
              <a:ext uri="{FF2B5EF4-FFF2-40B4-BE49-F238E27FC236}">
                <a16:creationId xmlns:a16="http://schemas.microsoft.com/office/drawing/2014/main" id="{8D526B8A-3F41-4CFF-A1B1-0CECB5EDA46B}"/>
              </a:ext>
            </a:extLst>
          </p:cNvPr>
          <p:cNvSpPr>
            <a:spLocks noChangeArrowheads="1"/>
          </p:cNvSpPr>
          <p:nvPr/>
        </p:nvSpPr>
        <p:spPr bwMode="auto">
          <a:xfrm>
            <a:off x="1126594" y="1603503"/>
            <a:ext cx="119293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to 4">
            <a:extLst>
              <a:ext uri="{FF2B5EF4-FFF2-40B4-BE49-F238E27FC236}">
                <a16:creationId xmlns:a16="http://schemas.microsoft.com/office/drawing/2014/main" id="{5B503D43-85F8-4D58-BB03-357FE1094728}"/>
              </a:ext>
            </a:extLst>
          </p:cNvPr>
          <p:cNvGraphicFramePr>
            <a:graphicFrameLocks noChangeAspect="1"/>
          </p:cNvGraphicFramePr>
          <p:nvPr>
            <p:extLst>
              <p:ext uri="{D42A27DB-BD31-4B8C-83A1-F6EECF244321}">
                <p14:modId xmlns:p14="http://schemas.microsoft.com/office/powerpoint/2010/main" val="2183283648"/>
              </p:ext>
            </p:extLst>
          </p:nvPr>
        </p:nvGraphicFramePr>
        <p:xfrm>
          <a:off x="1126593" y="1603503"/>
          <a:ext cx="1267489" cy="720729"/>
        </p:xfrm>
        <a:graphic>
          <a:graphicData uri="http://schemas.openxmlformats.org/presentationml/2006/ole">
            <mc:AlternateContent xmlns:mc="http://schemas.openxmlformats.org/markup-compatibility/2006">
              <mc:Choice xmlns:v="urn:schemas-microsoft-com:vml" Requires="v">
                <p:oleObj spid="_x0000_s4139" r:id="rId7" imgW="965200" imgH="558800" progId="Equation.DSMT4">
                  <p:embed/>
                </p:oleObj>
              </mc:Choice>
              <mc:Fallback>
                <p:oleObj r:id="rId7" imgW="965200" imgH="5588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6593" y="1603503"/>
                        <a:ext cx="1267489" cy="720729"/>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EAFC9717-FFE8-499E-BFBA-347E9738F2C3}"/>
              </a:ext>
            </a:extLst>
          </p:cNvPr>
          <p:cNvSpPr>
            <a:spLocks noChangeArrowheads="1"/>
          </p:cNvSpPr>
          <p:nvPr/>
        </p:nvSpPr>
        <p:spPr bwMode="auto">
          <a:xfrm>
            <a:off x="1131470" y="2951345"/>
            <a:ext cx="102487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to 7">
            <a:extLst>
              <a:ext uri="{FF2B5EF4-FFF2-40B4-BE49-F238E27FC236}">
                <a16:creationId xmlns:a16="http://schemas.microsoft.com/office/drawing/2014/main" id="{3C34AD55-D6FC-4462-9566-467AD48455F2}"/>
              </a:ext>
            </a:extLst>
          </p:cNvPr>
          <p:cNvGraphicFramePr>
            <a:graphicFrameLocks noChangeAspect="1"/>
          </p:cNvGraphicFramePr>
          <p:nvPr>
            <p:extLst>
              <p:ext uri="{D42A27DB-BD31-4B8C-83A1-F6EECF244321}">
                <p14:modId xmlns:p14="http://schemas.microsoft.com/office/powerpoint/2010/main" val="2331485141"/>
              </p:ext>
            </p:extLst>
          </p:nvPr>
        </p:nvGraphicFramePr>
        <p:xfrm>
          <a:off x="1131469" y="2951345"/>
          <a:ext cx="2422209" cy="801400"/>
        </p:xfrm>
        <a:graphic>
          <a:graphicData uri="http://schemas.openxmlformats.org/presentationml/2006/ole">
            <mc:AlternateContent xmlns:mc="http://schemas.openxmlformats.org/markup-compatibility/2006">
              <mc:Choice xmlns:v="urn:schemas-microsoft-com:vml" Requires="v">
                <p:oleObj spid="_x0000_s4140" r:id="rId9" imgW="1701800" imgH="558800" progId="Equation.DSMT4">
                  <p:embed/>
                </p:oleObj>
              </mc:Choice>
              <mc:Fallback>
                <p:oleObj r:id="rId9" imgW="1701800" imgH="55880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1469" y="2951345"/>
                        <a:ext cx="2422209" cy="801400"/>
                      </a:xfrm>
                      <a:prstGeom prst="rect">
                        <a:avLst/>
                      </a:prstGeom>
                      <a:noFill/>
                    </p:spPr>
                  </p:pic>
                </p:oleObj>
              </mc:Fallback>
            </mc:AlternateContent>
          </a:graphicData>
        </a:graphic>
      </p:graphicFrame>
      <p:sp>
        <p:nvSpPr>
          <p:cNvPr id="10" name="Rectangle 6">
            <a:extLst>
              <a:ext uri="{FF2B5EF4-FFF2-40B4-BE49-F238E27FC236}">
                <a16:creationId xmlns:a16="http://schemas.microsoft.com/office/drawing/2014/main" id="{7CC78D30-47A1-4BB8-841B-99BE176F1ED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8">
            <a:extLst>
              <a:ext uri="{FF2B5EF4-FFF2-40B4-BE49-F238E27FC236}">
                <a16:creationId xmlns:a16="http://schemas.microsoft.com/office/drawing/2014/main" id="{40DD46EF-AD3E-4FD1-A6BD-2B5DE3DB1FEC}"/>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to 13">
            <a:extLst>
              <a:ext uri="{FF2B5EF4-FFF2-40B4-BE49-F238E27FC236}">
                <a16:creationId xmlns:a16="http://schemas.microsoft.com/office/drawing/2014/main" id="{0FCC1B92-E87D-4FCF-8E28-8DE45C64402D}"/>
              </a:ext>
            </a:extLst>
          </p:cNvPr>
          <p:cNvGraphicFramePr>
            <a:graphicFrameLocks noChangeAspect="1"/>
          </p:cNvGraphicFramePr>
          <p:nvPr>
            <p:extLst>
              <p:ext uri="{D42A27DB-BD31-4B8C-83A1-F6EECF244321}">
                <p14:modId xmlns:p14="http://schemas.microsoft.com/office/powerpoint/2010/main" val="4250891253"/>
              </p:ext>
            </p:extLst>
          </p:nvPr>
        </p:nvGraphicFramePr>
        <p:xfrm>
          <a:off x="1122753" y="4423144"/>
          <a:ext cx="1388441" cy="641869"/>
        </p:xfrm>
        <a:graphic>
          <a:graphicData uri="http://schemas.openxmlformats.org/presentationml/2006/ole">
            <mc:AlternateContent xmlns:mc="http://schemas.openxmlformats.org/markup-compatibility/2006">
              <mc:Choice xmlns:v="urn:schemas-microsoft-com:vml" Requires="v">
                <p:oleObj spid="_x0000_s4141" r:id="rId11" imgW="977900" imgH="558800" progId="Equation.DSMT4">
                  <p:embed/>
                </p:oleObj>
              </mc:Choice>
              <mc:Fallback>
                <p:oleObj r:id="rId11" imgW="977900" imgH="5588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2753" y="4423144"/>
                        <a:ext cx="1388441" cy="641869"/>
                      </a:xfrm>
                      <a:prstGeom prst="rect">
                        <a:avLst/>
                      </a:prstGeom>
                      <a:noFill/>
                    </p:spPr>
                  </p:pic>
                </p:oleObj>
              </mc:Fallback>
            </mc:AlternateContent>
          </a:graphicData>
        </a:graphic>
      </p:graphicFrame>
      <p:graphicFrame>
        <p:nvGraphicFramePr>
          <p:cNvPr id="15" name="Objeto 14">
            <a:extLst>
              <a:ext uri="{FF2B5EF4-FFF2-40B4-BE49-F238E27FC236}">
                <a16:creationId xmlns:a16="http://schemas.microsoft.com/office/drawing/2014/main" id="{DF4EEE6E-01B7-4B32-B8A7-49FF8ADCD24B}"/>
              </a:ext>
            </a:extLst>
          </p:cNvPr>
          <p:cNvGraphicFramePr>
            <a:graphicFrameLocks noChangeAspect="1"/>
          </p:cNvGraphicFramePr>
          <p:nvPr>
            <p:extLst>
              <p:ext uri="{D42A27DB-BD31-4B8C-83A1-F6EECF244321}">
                <p14:modId xmlns:p14="http://schemas.microsoft.com/office/powerpoint/2010/main" val="522781252"/>
              </p:ext>
            </p:extLst>
          </p:nvPr>
        </p:nvGraphicFramePr>
        <p:xfrm>
          <a:off x="1131470" y="5317109"/>
          <a:ext cx="747712" cy="277813"/>
        </p:xfrm>
        <a:graphic>
          <a:graphicData uri="http://schemas.openxmlformats.org/presentationml/2006/ole">
            <mc:AlternateContent xmlns:mc="http://schemas.openxmlformats.org/markup-compatibility/2006">
              <mc:Choice xmlns:v="urn:schemas-microsoft-com:vml" Requires="v">
                <p:oleObj spid="_x0000_s4142" r:id="rId13" imgW="749300" imgH="279400" progId="">
                  <p:embed/>
                </p:oleObj>
              </mc:Choice>
              <mc:Fallback>
                <p:oleObj r:id="rId13" imgW="749300" imgH="279400" progId="">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1470" y="5317109"/>
                        <a:ext cx="747712" cy="27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1">
            <a:extLst>
              <a:ext uri="{FF2B5EF4-FFF2-40B4-BE49-F238E27FC236}">
                <a16:creationId xmlns:a16="http://schemas.microsoft.com/office/drawing/2014/main" id="{ACB018B7-C4AF-47F2-B188-17B366563145}"/>
              </a:ext>
            </a:extLst>
          </p:cNvPr>
          <p:cNvSpPr>
            <a:spLocks noChangeArrowheads="1"/>
          </p:cNvSpPr>
          <p:nvPr/>
        </p:nvSpPr>
        <p:spPr bwMode="auto">
          <a:xfrm>
            <a:off x="2566682" y="53171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to 17">
            <a:extLst>
              <a:ext uri="{FF2B5EF4-FFF2-40B4-BE49-F238E27FC236}">
                <a16:creationId xmlns:a16="http://schemas.microsoft.com/office/drawing/2014/main" id="{92799C26-0909-46BB-8833-02C83C5918A9}"/>
              </a:ext>
            </a:extLst>
          </p:cNvPr>
          <p:cNvGraphicFramePr>
            <a:graphicFrameLocks noChangeAspect="1"/>
          </p:cNvGraphicFramePr>
          <p:nvPr>
            <p:extLst>
              <p:ext uri="{D42A27DB-BD31-4B8C-83A1-F6EECF244321}">
                <p14:modId xmlns:p14="http://schemas.microsoft.com/office/powerpoint/2010/main" val="160059004"/>
              </p:ext>
            </p:extLst>
          </p:nvPr>
        </p:nvGraphicFramePr>
        <p:xfrm>
          <a:off x="2566682" y="5353622"/>
          <a:ext cx="539750" cy="241300"/>
        </p:xfrm>
        <a:graphic>
          <a:graphicData uri="http://schemas.openxmlformats.org/presentationml/2006/ole">
            <mc:AlternateContent xmlns:mc="http://schemas.openxmlformats.org/markup-compatibility/2006">
              <mc:Choice xmlns:v="urn:schemas-microsoft-com:vml" Requires="v">
                <p:oleObj spid="_x0000_s4143" r:id="rId15" imgW="545863" imgH="228501" progId="Equation.DSMT4">
                  <p:embed/>
                </p:oleObj>
              </mc:Choice>
              <mc:Fallback>
                <p:oleObj r:id="rId15" imgW="545863" imgH="228501" progId="Equation.DSMT4">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66682" y="5353622"/>
                        <a:ext cx="53975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8593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6801E8C-2E6C-4F16-A811-37DE9D79B36A}"/>
              </a:ext>
            </a:extLst>
          </p:cNvPr>
          <p:cNvGrpSpPr/>
          <p:nvPr/>
        </p:nvGrpSpPr>
        <p:grpSpPr>
          <a:xfrm>
            <a:off x="1896533" y="1388533"/>
            <a:ext cx="5892800" cy="4188178"/>
            <a:chOff x="3973448" y="2653828"/>
            <a:chExt cx="2745105" cy="2252345"/>
          </a:xfrm>
        </p:grpSpPr>
        <p:grpSp>
          <p:nvGrpSpPr>
            <p:cNvPr id="20" name="Grupo 19">
              <a:extLst>
                <a:ext uri="{FF2B5EF4-FFF2-40B4-BE49-F238E27FC236}">
                  <a16:creationId xmlns:a16="http://schemas.microsoft.com/office/drawing/2014/main" id="{902E6824-67E0-41A0-BC94-557F8046ED4C}"/>
                </a:ext>
              </a:extLst>
            </p:cNvPr>
            <p:cNvGrpSpPr/>
            <p:nvPr/>
          </p:nvGrpSpPr>
          <p:grpSpPr>
            <a:xfrm>
              <a:off x="3973448" y="2653828"/>
              <a:ext cx="2745105" cy="2252345"/>
              <a:chOff x="0" y="0"/>
              <a:chExt cx="2745558" cy="2252840"/>
            </a:xfrm>
          </p:grpSpPr>
          <p:sp>
            <p:nvSpPr>
              <p:cNvPr id="21" name="Rectángulo 20">
                <a:extLst>
                  <a:ext uri="{FF2B5EF4-FFF2-40B4-BE49-F238E27FC236}">
                    <a16:creationId xmlns:a16="http://schemas.microsoft.com/office/drawing/2014/main" id="{DE9D58D7-163F-4116-A27A-3509DAD70238}"/>
                  </a:ext>
                </a:extLst>
              </p:cNvPr>
              <p:cNvSpPr/>
              <p:nvPr/>
            </p:nvSpPr>
            <p:spPr>
              <a:xfrm>
                <a:off x="0" y="0"/>
                <a:ext cx="2745550" cy="2252825"/>
              </a:xfrm>
              <a:prstGeom prst="rect">
                <a:avLst/>
              </a:prstGeom>
              <a:noFill/>
              <a:ln>
                <a:noFill/>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cxnSp>
            <p:nvCxnSpPr>
              <p:cNvPr id="22" name="Conector recto de flecha 21">
                <a:extLst>
                  <a:ext uri="{FF2B5EF4-FFF2-40B4-BE49-F238E27FC236}">
                    <a16:creationId xmlns:a16="http://schemas.microsoft.com/office/drawing/2014/main" id="{6565CE8B-DF4A-4B84-8846-86D5FF1D1F12}"/>
                  </a:ext>
                </a:extLst>
              </p:cNvPr>
              <p:cNvCxnSpPr/>
              <p:nvPr/>
            </p:nvCxnSpPr>
            <p:spPr>
              <a:xfrm rot="10800000">
                <a:off x="137462" y="202942"/>
                <a:ext cx="0" cy="1949712"/>
              </a:xfrm>
              <a:prstGeom prst="straightConnector1">
                <a:avLst/>
              </a:prstGeom>
              <a:noFill/>
              <a:ln w="9525" cap="flat" cmpd="sng">
                <a:solidFill>
                  <a:schemeClr val="dk1"/>
                </a:solidFill>
                <a:prstDash val="solid"/>
                <a:miter lim="800000"/>
                <a:headEnd type="none" w="sm" len="sm"/>
                <a:tailEnd type="triangle" w="med" len="med"/>
              </a:ln>
            </p:spPr>
          </p:cxnSp>
          <p:cxnSp>
            <p:nvCxnSpPr>
              <p:cNvPr id="23" name="Conector recto de flecha 22">
                <a:extLst>
                  <a:ext uri="{FF2B5EF4-FFF2-40B4-BE49-F238E27FC236}">
                    <a16:creationId xmlns:a16="http://schemas.microsoft.com/office/drawing/2014/main" id="{04EC2E21-BAED-4D1A-9AA7-93FB5A4B9EF3}"/>
                  </a:ext>
                </a:extLst>
              </p:cNvPr>
              <p:cNvCxnSpPr/>
              <p:nvPr/>
            </p:nvCxnSpPr>
            <p:spPr>
              <a:xfrm>
                <a:off x="137462" y="2152654"/>
                <a:ext cx="1951200" cy="0"/>
              </a:xfrm>
              <a:prstGeom prst="straightConnector1">
                <a:avLst/>
              </a:prstGeom>
              <a:noFill/>
              <a:ln w="9525" cap="flat" cmpd="sng">
                <a:solidFill>
                  <a:schemeClr val="dk1"/>
                </a:solidFill>
                <a:prstDash val="solid"/>
                <a:miter lim="800000"/>
                <a:headEnd type="none" w="sm" len="sm"/>
                <a:tailEnd type="triangle" w="med" len="med"/>
              </a:ln>
            </p:spPr>
          </p:cxnSp>
          <p:cxnSp>
            <p:nvCxnSpPr>
              <p:cNvPr id="24" name="Conector recto de flecha 23">
                <a:extLst>
                  <a:ext uri="{FF2B5EF4-FFF2-40B4-BE49-F238E27FC236}">
                    <a16:creationId xmlns:a16="http://schemas.microsoft.com/office/drawing/2014/main" id="{A3F69CCA-9741-45C5-A431-B7FB12DCEDC8}"/>
                  </a:ext>
                </a:extLst>
              </p:cNvPr>
              <p:cNvCxnSpPr/>
              <p:nvPr/>
            </p:nvCxnSpPr>
            <p:spPr>
              <a:xfrm rot="10800000" flipH="1">
                <a:off x="137461" y="276999"/>
                <a:ext cx="1656477" cy="1875656"/>
              </a:xfrm>
              <a:prstGeom prst="straightConnector1">
                <a:avLst/>
              </a:prstGeom>
              <a:noFill/>
              <a:ln w="9525" cap="flat" cmpd="sng">
                <a:solidFill>
                  <a:schemeClr val="dk1"/>
                </a:solidFill>
                <a:prstDash val="solid"/>
                <a:miter lim="800000"/>
                <a:headEnd type="none" w="sm" len="sm"/>
                <a:tailEnd type="none" w="sm" len="sm"/>
              </a:ln>
            </p:spPr>
          </p:cxnSp>
          <p:sp>
            <p:nvSpPr>
              <p:cNvPr id="25" name="Elipse 24">
                <a:extLst>
                  <a:ext uri="{FF2B5EF4-FFF2-40B4-BE49-F238E27FC236}">
                    <a16:creationId xmlns:a16="http://schemas.microsoft.com/office/drawing/2014/main" id="{22A928AD-85C8-490E-BA2C-1848B3A010F2}"/>
                  </a:ext>
                </a:extLst>
              </p:cNvPr>
              <p:cNvSpPr/>
              <p:nvPr/>
            </p:nvSpPr>
            <p:spPr>
              <a:xfrm>
                <a:off x="1528329" y="474490"/>
                <a:ext cx="85414" cy="87049"/>
              </a:xfrm>
              <a:prstGeom prst="ellipse">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sp>
            <p:nvSpPr>
              <p:cNvPr id="26" name="Rectángulo 25">
                <a:extLst>
                  <a:ext uri="{FF2B5EF4-FFF2-40B4-BE49-F238E27FC236}">
                    <a16:creationId xmlns:a16="http://schemas.microsoft.com/office/drawing/2014/main" id="{01C1A007-272B-4706-9042-233E7FABCE5F}"/>
                  </a:ext>
                </a:extLst>
              </p:cNvPr>
              <p:cNvSpPr/>
              <p:nvPr/>
            </p:nvSpPr>
            <p:spPr>
              <a:xfrm>
                <a:off x="2063568" y="2044560"/>
                <a:ext cx="681990" cy="208280"/>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X (Input)</a:t>
                </a:r>
                <a:endParaRPr lang="es-CO" sz="1200">
                  <a:effectLst/>
                  <a:latin typeface="Times New Roman" panose="02020603050405020304" pitchFamily="18" charset="0"/>
                  <a:ea typeface="Times New Roman" panose="02020603050405020304" pitchFamily="18" charset="0"/>
                </a:endParaRPr>
              </a:p>
            </p:txBody>
          </p:sp>
          <p:sp>
            <p:nvSpPr>
              <p:cNvPr id="27" name="Rectángulo 26">
                <a:extLst>
                  <a:ext uri="{FF2B5EF4-FFF2-40B4-BE49-F238E27FC236}">
                    <a16:creationId xmlns:a16="http://schemas.microsoft.com/office/drawing/2014/main" id="{BB53E854-3DDF-4732-87C7-2639C2FCE888}"/>
                  </a:ext>
                </a:extLst>
              </p:cNvPr>
              <p:cNvSpPr/>
              <p:nvPr/>
            </p:nvSpPr>
            <p:spPr>
              <a:xfrm>
                <a:off x="0" y="0"/>
                <a:ext cx="681990" cy="208280"/>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Y (Output)</a:t>
                </a:r>
                <a:endParaRPr lang="es-CO" sz="1200">
                  <a:effectLst/>
                  <a:latin typeface="Times New Roman" panose="02020603050405020304" pitchFamily="18" charset="0"/>
                  <a:ea typeface="Times New Roman" panose="02020603050405020304" pitchFamily="18" charset="0"/>
                </a:endParaRPr>
              </a:p>
            </p:txBody>
          </p:sp>
          <p:sp>
            <p:nvSpPr>
              <p:cNvPr id="28" name="Rectángulo 27">
                <a:extLst>
                  <a:ext uri="{FF2B5EF4-FFF2-40B4-BE49-F238E27FC236}">
                    <a16:creationId xmlns:a16="http://schemas.microsoft.com/office/drawing/2014/main" id="{928775F6-F12E-4339-8724-B8AB4E9B9239}"/>
                  </a:ext>
                </a:extLst>
              </p:cNvPr>
              <p:cNvSpPr/>
              <p:nvPr/>
            </p:nvSpPr>
            <p:spPr>
              <a:xfrm>
                <a:off x="1418694" y="996675"/>
                <a:ext cx="575231" cy="295910"/>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dirty="0">
                    <a:effectLst/>
                    <a:latin typeface="Times New Roman" panose="02020603050405020304" pitchFamily="18" charset="0"/>
                    <a:ea typeface="Times New Roman" panose="02020603050405020304" pitchFamily="18" charset="0"/>
                  </a:rPr>
                  <a:t>Output Oriented</a:t>
                </a:r>
                <a:endParaRPr lang="es-CO" sz="1200" dirty="0">
                  <a:effectLst/>
                  <a:latin typeface="Times New Roman" panose="02020603050405020304" pitchFamily="18" charset="0"/>
                  <a:ea typeface="Times New Roman" panose="02020603050405020304" pitchFamily="18" charset="0"/>
                </a:endParaRPr>
              </a:p>
            </p:txBody>
          </p:sp>
          <p:sp>
            <p:nvSpPr>
              <p:cNvPr id="29" name="Rectángulo 28">
                <a:extLst>
                  <a:ext uri="{FF2B5EF4-FFF2-40B4-BE49-F238E27FC236}">
                    <a16:creationId xmlns:a16="http://schemas.microsoft.com/office/drawing/2014/main" id="{76DE1EBC-F143-4BFB-B65A-384FD55FA127}"/>
                  </a:ext>
                </a:extLst>
              </p:cNvPr>
              <p:cNvSpPr/>
              <p:nvPr/>
            </p:nvSpPr>
            <p:spPr>
              <a:xfrm>
                <a:off x="1656204" y="65058"/>
                <a:ext cx="681990" cy="295910"/>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s-MX" sz="1200">
                    <a:effectLst/>
                    <a:latin typeface="Times New Roman" panose="02020603050405020304" pitchFamily="18" charset="0"/>
                    <a:ea typeface="Times New Roman" panose="02020603050405020304" pitchFamily="18" charset="0"/>
                  </a:rPr>
                  <a:t>Efficient frontier</a:t>
                </a:r>
                <a:endParaRPr lang="es-CO" sz="1200">
                  <a:effectLst/>
                  <a:latin typeface="Times New Roman" panose="02020603050405020304" pitchFamily="18" charset="0"/>
                  <a:ea typeface="Times New Roman" panose="02020603050405020304" pitchFamily="18" charset="0"/>
                </a:endParaRPr>
              </a:p>
            </p:txBody>
          </p:sp>
          <p:sp>
            <p:nvSpPr>
              <p:cNvPr id="30" name="Rectángulo 29">
                <a:extLst>
                  <a:ext uri="{FF2B5EF4-FFF2-40B4-BE49-F238E27FC236}">
                    <a16:creationId xmlns:a16="http://schemas.microsoft.com/office/drawing/2014/main" id="{948DD15E-E598-4426-9132-3BF1C8135187}"/>
                  </a:ext>
                </a:extLst>
              </p:cNvPr>
              <p:cNvSpPr/>
              <p:nvPr/>
            </p:nvSpPr>
            <p:spPr>
              <a:xfrm>
                <a:off x="1421500" y="1593046"/>
                <a:ext cx="196215" cy="193675"/>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dirty="0">
                    <a:effectLst/>
                    <a:latin typeface="Times New Roman" panose="02020603050405020304" pitchFamily="18" charset="0"/>
                    <a:ea typeface="Times New Roman" panose="02020603050405020304" pitchFamily="18" charset="0"/>
                  </a:rPr>
                  <a:t>B</a:t>
                </a:r>
                <a:endParaRPr lang="es-CO" sz="1200" dirty="0">
                  <a:effectLst/>
                  <a:latin typeface="Times New Roman" panose="02020603050405020304" pitchFamily="18" charset="0"/>
                  <a:ea typeface="Times New Roman" panose="02020603050405020304" pitchFamily="18" charset="0"/>
                </a:endParaRPr>
              </a:p>
            </p:txBody>
          </p:sp>
          <p:cxnSp>
            <p:nvCxnSpPr>
              <p:cNvPr id="31" name="Conector recto de flecha 30">
                <a:extLst>
                  <a:ext uri="{FF2B5EF4-FFF2-40B4-BE49-F238E27FC236}">
                    <a16:creationId xmlns:a16="http://schemas.microsoft.com/office/drawing/2014/main" id="{4589FFE6-8317-46B9-A77F-5F271BA8CBDB}"/>
                  </a:ext>
                </a:extLst>
              </p:cNvPr>
              <p:cNvCxnSpPr/>
              <p:nvPr/>
            </p:nvCxnSpPr>
            <p:spPr>
              <a:xfrm rot="10800000" flipH="1">
                <a:off x="1383577" y="767978"/>
                <a:ext cx="12080" cy="931912"/>
              </a:xfrm>
              <a:prstGeom prst="straightConnector1">
                <a:avLst/>
              </a:prstGeom>
              <a:noFill/>
              <a:ln w="9525" cap="flat" cmpd="sng">
                <a:solidFill>
                  <a:schemeClr val="dk1"/>
                </a:solidFill>
                <a:prstDash val="dash"/>
                <a:miter lim="800000"/>
                <a:headEnd type="none" w="sm" len="sm"/>
                <a:tailEnd type="stealth" w="med" len="med"/>
              </a:ln>
            </p:spPr>
          </p:cxnSp>
          <p:sp>
            <p:nvSpPr>
              <p:cNvPr id="32" name="Rectángulo 31">
                <a:extLst>
                  <a:ext uri="{FF2B5EF4-FFF2-40B4-BE49-F238E27FC236}">
                    <a16:creationId xmlns:a16="http://schemas.microsoft.com/office/drawing/2014/main" id="{30CE666E-9CF4-428C-AEEB-3C6BE51FFBE2}"/>
                  </a:ext>
                </a:extLst>
              </p:cNvPr>
              <p:cNvSpPr/>
              <p:nvPr/>
            </p:nvSpPr>
            <p:spPr>
              <a:xfrm>
                <a:off x="1594633" y="429687"/>
                <a:ext cx="196215" cy="193675"/>
              </a:xfrm>
              <a:prstGeom prst="rect">
                <a:avLst/>
              </a:prstGeom>
              <a:noFill/>
              <a:ln>
                <a:noFill/>
              </a:ln>
            </p:spPr>
            <p:txBody>
              <a:bodyPr spcFirstLastPara="1" wrap="square" lIns="91425" tIns="45700" rIns="91425" bIns="45700" anchor="t" anchorCtr="0">
                <a:noAutofit/>
              </a:bodyPr>
              <a:lstStyle/>
              <a:p>
                <a:pPr>
                  <a:lnSpc>
                    <a:spcPct val="150000"/>
                  </a:lnSpc>
                  <a:spcAft>
                    <a:spcPts val="1200"/>
                  </a:spcAft>
                </a:pPr>
                <a:r>
                  <a:rPr lang="en-AU" sz="1200" dirty="0">
                    <a:effectLst/>
                    <a:latin typeface="Times New Roman" panose="02020603050405020304" pitchFamily="18" charset="0"/>
                    <a:ea typeface="Times New Roman" panose="02020603050405020304" pitchFamily="18" charset="0"/>
                  </a:rPr>
                  <a:t>A</a:t>
                </a:r>
                <a:endParaRPr lang="es-CO" sz="1200" dirty="0">
                  <a:effectLst/>
                  <a:latin typeface="Times New Roman" panose="02020603050405020304" pitchFamily="18" charset="0"/>
                  <a:ea typeface="Times New Roman" panose="02020603050405020304" pitchFamily="18" charset="0"/>
                </a:endParaRPr>
              </a:p>
            </p:txBody>
          </p:sp>
          <p:sp>
            <p:nvSpPr>
              <p:cNvPr id="33" name="Elipse 32">
                <a:extLst>
                  <a:ext uri="{FF2B5EF4-FFF2-40B4-BE49-F238E27FC236}">
                    <a16:creationId xmlns:a16="http://schemas.microsoft.com/office/drawing/2014/main" id="{C3F82805-7B36-49A0-BD70-0564914F6E62}"/>
                  </a:ext>
                </a:extLst>
              </p:cNvPr>
              <p:cNvSpPr/>
              <p:nvPr/>
            </p:nvSpPr>
            <p:spPr>
              <a:xfrm>
                <a:off x="1333161" y="1646359"/>
                <a:ext cx="85414" cy="870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a:lnSpc>
                    <a:spcPct val="150000"/>
                  </a:lnSpc>
                  <a:spcAft>
                    <a:spcPts val="1200"/>
                  </a:spcAft>
                </a:pPr>
                <a:r>
                  <a:rPr lang="en-AU" sz="1200">
                    <a:effectLst/>
                    <a:latin typeface="Times New Roman" panose="02020603050405020304" pitchFamily="18" charset="0"/>
                    <a:ea typeface="Times New Roman" panose="02020603050405020304" pitchFamily="18" charset="0"/>
                  </a:rPr>
                  <a:t> </a:t>
                </a:r>
                <a:endParaRPr lang="es-CO" sz="1200">
                  <a:effectLst/>
                  <a:latin typeface="Times New Roman" panose="02020603050405020304" pitchFamily="18" charset="0"/>
                  <a:ea typeface="Times New Roman" panose="02020603050405020304" pitchFamily="18" charset="0"/>
                </a:endParaRPr>
              </a:p>
            </p:txBody>
          </p:sp>
        </p:grpSp>
      </p:grpSp>
      <p:sp>
        <p:nvSpPr>
          <p:cNvPr id="35" name="CuadroTexto 34">
            <a:extLst>
              <a:ext uri="{FF2B5EF4-FFF2-40B4-BE49-F238E27FC236}">
                <a16:creationId xmlns:a16="http://schemas.microsoft.com/office/drawing/2014/main" id="{5B8E4357-CB8A-4095-A99A-98D652D26C3D}"/>
              </a:ext>
            </a:extLst>
          </p:cNvPr>
          <p:cNvSpPr txBox="1"/>
          <p:nvPr/>
        </p:nvSpPr>
        <p:spPr>
          <a:xfrm>
            <a:off x="484123" y="801744"/>
            <a:ext cx="4572000" cy="415498"/>
          </a:xfrm>
          <a:prstGeom prst="rect">
            <a:avLst/>
          </a:prstGeom>
          <a:noFill/>
        </p:spPr>
        <p:txBody>
          <a:bodyPr wrap="square">
            <a:spAutoFit/>
          </a:bodyPr>
          <a:lstStyle/>
          <a:p>
            <a:r>
              <a:rPr lang="en-AU" sz="2100" b="1" dirty="0">
                <a:effectLst/>
                <a:latin typeface="Arial" panose="020B0604020202020204" pitchFamily="34" charset="0"/>
                <a:ea typeface="Times New Roman" panose="02020603050405020304" pitchFamily="18" charset="0"/>
                <a:cs typeface="Arial" panose="020B0604020202020204" pitchFamily="34" charset="0"/>
              </a:rPr>
              <a:t> CRS output-oriented model</a:t>
            </a:r>
            <a:endParaRPr lang="en-US" sz="2100" b="1" dirty="0">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B8A62749-92D9-4E67-9109-EF829D865F3F}"/>
              </a:ext>
            </a:extLst>
          </p:cNvPr>
          <p:cNvSpPr txBox="1"/>
          <p:nvPr/>
        </p:nvSpPr>
        <p:spPr>
          <a:xfrm>
            <a:off x="1168236" y="5613595"/>
            <a:ext cx="5746770" cy="369332"/>
          </a:xfrm>
          <a:prstGeom prst="rect">
            <a:avLst/>
          </a:prstGeom>
          <a:noFill/>
        </p:spPr>
        <p:txBody>
          <a:bodyPr wrap="square">
            <a:spAutoFit/>
          </a:bodyPr>
          <a:lstStyle/>
          <a:p>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Source: Own elaboration from Rodríguez (2011).</a:t>
            </a:r>
            <a:endParaRPr lang="es-CO"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9" name="Título 3">
            <a:extLst>
              <a:ext uri="{FF2B5EF4-FFF2-40B4-BE49-F238E27FC236}">
                <a16:creationId xmlns:a16="http://schemas.microsoft.com/office/drawing/2014/main" id="{626D8E7C-8F12-43B3-AB33-A5F79DA2E548}"/>
              </a:ext>
            </a:extLst>
          </p:cNvPr>
          <p:cNvSpPr txBox="1">
            <a:spLocks/>
          </p:cNvSpPr>
          <p:nvPr/>
        </p:nvSpPr>
        <p:spPr>
          <a:xfrm>
            <a:off x="-938168" y="109553"/>
            <a:ext cx="4850223"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1. Methodology</a:t>
            </a:r>
            <a:endParaRPr lang="es-CO" sz="2400" b="1" dirty="0">
              <a:solidFill>
                <a:srgbClr val="0070C0"/>
              </a:solidFill>
              <a:latin typeface="Arial" panose="020B0604020202020204" pitchFamily="34" charset="0"/>
              <a:cs typeface="Arial" panose="020B0604020202020204" pitchFamily="34" charset="0"/>
            </a:endParaRPr>
          </a:p>
        </p:txBody>
      </p:sp>
      <p:sp>
        <p:nvSpPr>
          <p:cNvPr id="41" name="CuadroTexto 40">
            <a:extLst>
              <a:ext uri="{FF2B5EF4-FFF2-40B4-BE49-F238E27FC236}">
                <a16:creationId xmlns:a16="http://schemas.microsoft.com/office/drawing/2014/main" id="{63C22D43-CCAF-4C33-93E6-84AE30B106D2}"/>
              </a:ext>
            </a:extLst>
          </p:cNvPr>
          <p:cNvSpPr txBox="1"/>
          <p:nvPr/>
        </p:nvSpPr>
        <p:spPr>
          <a:xfrm>
            <a:off x="1336030" y="63221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64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n 47">
            <a:extLst>
              <a:ext uri="{FF2B5EF4-FFF2-40B4-BE49-F238E27FC236}">
                <a16:creationId xmlns:a16="http://schemas.microsoft.com/office/drawing/2014/main" id="{9D26090E-CDAF-4D8F-AFFC-A488430F82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790" b="37614"/>
          <a:stretch/>
        </p:blipFill>
        <p:spPr>
          <a:xfrm>
            <a:off x="4874780" y="-2382633"/>
            <a:ext cx="201048" cy="102426"/>
          </a:xfrm>
          <a:prstGeom prst="rect">
            <a:avLst/>
          </a:prstGeom>
        </p:spPr>
      </p:pic>
      <p:sp>
        <p:nvSpPr>
          <p:cNvPr id="17" name="CuadroTexto 16">
            <a:extLst>
              <a:ext uri="{FF2B5EF4-FFF2-40B4-BE49-F238E27FC236}">
                <a16:creationId xmlns:a16="http://schemas.microsoft.com/office/drawing/2014/main" id="{ADD14E50-F023-4027-91D4-6484BB3B7AEC}"/>
              </a:ext>
            </a:extLst>
          </p:cNvPr>
          <p:cNvSpPr txBox="1"/>
          <p:nvPr/>
        </p:nvSpPr>
        <p:spPr>
          <a:xfrm>
            <a:off x="1336030" y="6322197"/>
            <a:ext cx="6266846" cy="276999"/>
          </a:xfrm>
          <a:prstGeom prst="rect">
            <a:avLst/>
          </a:prstGeom>
          <a:solidFill>
            <a:srgbClr val="3D499D"/>
          </a:solidFill>
        </p:spPr>
        <p:txBody>
          <a:bodyPr wrap="square" rtlCol="0">
            <a:spAutoFit/>
          </a:bodyPr>
          <a:lstStyle/>
          <a:p>
            <a:endParaRPr lang="en-US" sz="1050" dirty="0">
              <a:solidFill>
                <a:schemeClr val="bg1"/>
              </a:solidFill>
              <a:latin typeface="Arial" panose="020B0604020202020204" pitchFamily="34" charset="0"/>
              <a:cs typeface="Arial" panose="020B0604020202020204" pitchFamily="34" charset="0"/>
            </a:endParaRPr>
          </a:p>
        </p:txBody>
      </p:sp>
      <p:sp>
        <p:nvSpPr>
          <p:cNvPr id="31" name="Título 3">
            <a:extLst>
              <a:ext uri="{FF2B5EF4-FFF2-40B4-BE49-F238E27FC236}">
                <a16:creationId xmlns:a16="http://schemas.microsoft.com/office/drawing/2014/main" id="{86833864-904E-40BA-881A-D1E70235C192}"/>
              </a:ext>
            </a:extLst>
          </p:cNvPr>
          <p:cNvSpPr txBox="1">
            <a:spLocks/>
          </p:cNvSpPr>
          <p:nvPr/>
        </p:nvSpPr>
        <p:spPr>
          <a:xfrm>
            <a:off x="286025" y="777891"/>
            <a:ext cx="6858000" cy="648071"/>
          </a:xfrm>
          <a:prstGeom prst="rect">
            <a:avLst/>
          </a:prstGeom>
        </p:spPr>
        <p:txBody>
          <a:bodyPr vert="horz" lIns="91440" tIns="45720" rIns="91440" bIns="45720" rtlCol="0" anchor="ctr">
            <a:normAutofit/>
          </a:bodyPr>
          <a:lstStyle/>
          <a:p>
            <a:pPr lvl="0" algn="ctr">
              <a:spcBef>
                <a:spcPct val="0"/>
              </a:spcBef>
            </a:pPr>
            <a:endParaRPr lang="es-CO" sz="2800" b="1" dirty="0">
              <a:solidFill>
                <a:srgbClr val="0070C0"/>
              </a:solidFill>
              <a:latin typeface="Arial" panose="020B0604020202020204" pitchFamily="34" charset="0"/>
              <a:cs typeface="Arial" panose="020B0604020202020204" pitchFamily="34" charset="0"/>
            </a:endParaRPr>
          </a:p>
        </p:txBody>
      </p:sp>
      <p:sp>
        <p:nvSpPr>
          <p:cNvPr id="3" name="Título 3">
            <a:extLst>
              <a:ext uri="{FF2B5EF4-FFF2-40B4-BE49-F238E27FC236}">
                <a16:creationId xmlns:a16="http://schemas.microsoft.com/office/drawing/2014/main" id="{D2844F8B-7B28-4984-A805-73CFD61B7EF4}"/>
              </a:ext>
            </a:extLst>
          </p:cNvPr>
          <p:cNvSpPr txBox="1">
            <a:spLocks/>
          </p:cNvSpPr>
          <p:nvPr/>
        </p:nvSpPr>
        <p:spPr>
          <a:xfrm>
            <a:off x="-1577253" y="190983"/>
            <a:ext cx="6858000" cy="648071"/>
          </a:xfrm>
          <a:prstGeom prst="rect">
            <a:avLst/>
          </a:prstGeom>
        </p:spPr>
        <p:txBody>
          <a:bodyPr vert="horz" lIns="91440" tIns="45720" rIns="91440" bIns="45720" rtlCol="0" anchor="ctr">
            <a:normAutofit/>
          </a:bodyPr>
          <a:lstStyle/>
          <a:p>
            <a:pPr lvl="0" algn="ctr">
              <a:spcBef>
                <a:spcPct val="0"/>
              </a:spcBef>
            </a:pPr>
            <a:r>
              <a:rPr lang="es-ES" sz="2400" b="1" dirty="0">
                <a:solidFill>
                  <a:srgbClr val="0070C0"/>
                </a:solidFill>
                <a:latin typeface="Arial" panose="020B0604020202020204" pitchFamily="34" charset="0"/>
                <a:cs typeface="Arial" panose="020B0604020202020204" pitchFamily="34" charset="0"/>
              </a:rPr>
              <a:t>1. Methodology</a:t>
            </a:r>
            <a:endParaRPr lang="es-CO" sz="2400" b="1" dirty="0">
              <a:solidFill>
                <a:srgbClr val="0070C0"/>
              </a:solidFill>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74C4B536-D890-4905-B32D-61EE74B250D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F38A4FB3-7D49-4C3C-A92F-6E14BE3D5BB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5BB42EE0-7B30-4A18-81FD-C1A906023AE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id="{370D352D-E38F-4491-90C4-DE748E0BE40A}"/>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0">
            <a:extLst>
              <a:ext uri="{FF2B5EF4-FFF2-40B4-BE49-F238E27FC236}">
                <a16:creationId xmlns:a16="http://schemas.microsoft.com/office/drawing/2014/main" id="{9AB88798-3C5D-4269-B4E6-E1DBF7F7869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3">
            <a:extLst>
              <a:ext uri="{FF2B5EF4-FFF2-40B4-BE49-F238E27FC236}">
                <a16:creationId xmlns:a16="http://schemas.microsoft.com/office/drawing/2014/main" id="{7407C278-47B9-4AFC-BC96-4E080B1AFCAB}"/>
              </a:ext>
            </a:extLst>
          </p:cNvPr>
          <p:cNvSpPr>
            <a:spLocks noChangeArrowheads="1"/>
          </p:cNvSpPr>
          <p:nvPr/>
        </p:nvSpPr>
        <p:spPr bwMode="auto">
          <a:xfrm>
            <a:off x="1131469" y="7882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5">
            <a:extLst>
              <a:ext uri="{FF2B5EF4-FFF2-40B4-BE49-F238E27FC236}">
                <a16:creationId xmlns:a16="http://schemas.microsoft.com/office/drawing/2014/main" id="{FF7E5B24-C27D-4826-B2C2-3134F6FF321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30">
            <a:extLst>
              <a:ext uri="{FF2B5EF4-FFF2-40B4-BE49-F238E27FC236}">
                <a16:creationId xmlns:a16="http://schemas.microsoft.com/office/drawing/2014/main" id="{757CEA3F-AE36-4EA8-9ABB-3811FFD4B679}"/>
              </a:ext>
            </a:extLst>
          </p:cNvPr>
          <p:cNvSpPr>
            <a:spLocks noChangeArrowheads="1"/>
          </p:cNvSpPr>
          <p:nvPr/>
        </p:nvSpPr>
        <p:spPr bwMode="auto">
          <a:xfrm>
            <a:off x="3045994" y="53171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8" name="CuadroTexto 37">
            <a:extLst>
              <a:ext uri="{FF2B5EF4-FFF2-40B4-BE49-F238E27FC236}">
                <a16:creationId xmlns:a16="http://schemas.microsoft.com/office/drawing/2014/main" id="{69810218-1612-4D5F-BE7E-7AE41DE90EE7}"/>
              </a:ext>
            </a:extLst>
          </p:cNvPr>
          <p:cNvSpPr txBox="1"/>
          <p:nvPr/>
        </p:nvSpPr>
        <p:spPr>
          <a:xfrm>
            <a:off x="996765" y="2338877"/>
            <a:ext cx="1709964" cy="517193"/>
          </a:xfrm>
          <a:prstGeom prst="rect">
            <a:avLst/>
          </a:prstGeom>
          <a:noFill/>
        </p:spPr>
        <p:txBody>
          <a:bodyPr wrap="square" rtlCol="0">
            <a:spAutoFit/>
          </a:bodyPr>
          <a:lstStyle/>
          <a:p>
            <a:pPr>
              <a:lnSpc>
                <a:spcPct val="150000"/>
              </a:lnSpc>
              <a:spcAft>
                <a:spcPts val="1200"/>
              </a:spcAft>
            </a:pPr>
            <a:r>
              <a:rPr lang="en-AU" sz="2100" b="1" dirty="0">
                <a:latin typeface="Arial" panose="020B0604020202020204" pitchFamily="34" charset="0"/>
                <a:cs typeface="Arial" panose="020B0604020202020204" pitchFamily="34" charset="0"/>
              </a:rPr>
              <a:t>Subject to:</a:t>
            </a:r>
            <a:endParaRPr lang="es-CO" sz="2100" b="1" dirty="0">
              <a:latin typeface="Arial" panose="020B0604020202020204" pitchFamily="34" charset="0"/>
              <a:cs typeface="Arial" panose="020B0604020202020204" pitchFamily="34" charset="0"/>
            </a:endParaRPr>
          </a:p>
        </p:txBody>
      </p:sp>
      <p:sp>
        <p:nvSpPr>
          <p:cNvPr id="40" name="CuadroTexto 39">
            <a:extLst>
              <a:ext uri="{FF2B5EF4-FFF2-40B4-BE49-F238E27FC236}">
                <a16:creationId xmlns:a16="http://schemas.microsoft.com/office/drawing/2014/main" id="{689D228A-6BBF-4568-BA3F-8A34F6C3F0CC}"/>
              </a:ext>
            </a:extLst>
          </p:cNvPr>
          <p:cNvSpPr txBox="1"/>
          <p:nvPr/>
        </p:nvSpPr>
        <p:spPr>
          <a:xfrm>
            <a:off x="767643" y="1083733"/>
            <a:ext cx="4730331" cy="415498"/>
          </a:xfrm>
          <a:prstGeom prst="rect">
            <a:avLst/>
          </a:prstGeom>
          <a:noFill/>
        </p:spPr>
        <p:txBody>
          <a:bodyPr wrap="square" rtlCol="0">
            <a:spAutoFit/>
          </a:bodyPr>
          <a:lstStyle/>
          <a:p>
            <a:r>
              <a:rPr lang="en-US" sz="2100" b="1" dirty="0">
                <a:latin typeface="Arial" panose="020B0604020202020204" pitchFamily="34" charset="0"/>
                <a:cs typeface="Arial" panose="020B0604020202020204" pitchFamily="34" charset="0"/>
              </a:rPr>
              <a:t>2.  VRS Input-oriented model </a:t>
            </a:r>
          </a:p>
        </p:txBody>
      </p:sp>
      <p:sp>
        <p:nvSpPr>
          <p:cNvPr id="4" name="Rectangle 2">
            <a:extLst>
              <a:ext uri="{FF2B5EF4-FFF2-40B4-BE49-F238E27FC236}">
                <a16:creationId xmlns:a16="http://schemas.microsoft.com/office/drawing/2014/main" id="{8D526B8A-3F41-4CFF-A1B1-0CECB5EDA46B}"/>
              </a:ext>
            </a:extLst>
          </p:cNvPr>
          <p:cNvSpPr>
            <a:spLocks noChangeArrowheads="1"/>
          </p:cNvSpPr>
          <p:nvPr/>
        </p:nvSpPr>
        <p:spPr bwMode="auto">
          <a:xfrm>
            <a:off x="1126594" y="1603503"/>
            <a:ext cx="119293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EAFC9717-FFE8-499E-BFBA-347E9738F2C3}"/>
              </a:ext>
            </a:extLst>
          </p:cNvPr>
          <p:cNvSpPr>
            <a:spLocks noChangeArrowheads="1"/>
          </p:cNvSpPr>
          <p:nvPr/>
        </p:nvSpPr>
        <p:spPr bwMode="auto">
          <a:xfrm>
            <a:off x="1131470" y="2951345"/>
            <a:ext cx="102487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7CC78D30-47A1-4BB8-841B-99BE176F1ED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8">
            <a:extLst>
              <a:ext uri="{FF2B5EF4-FFF2-40B4-BE49-F238E27FC236}">
                <a16:creationId xmlns:a16="http://schemas.microsoft.com/office/drawing/2014/main" id="{40DD46EF-AD3E-4FD1-A6BD-2B5DE3DB1FEC}"/>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1">
            <a:extLst>
              <a:ext uri="{FF2B5EF4-FFF2-40B4-BE49-F238E27FC236}">
                <a16:creationId xmlns:a16="http://schemas.microsoft.com/office/drawing/2014/main" id="{ACB018B7-C4AF-47F2-B188-17B366563145}"/>
              </a:ext>
            </a:extLst>
          </p:cNvPr>
          <p:cNvSpPr>
            <a:spLocks noChangeArrowheads="1"/>
          </p:cNvSpPr>
          <p:nvPr/>
        </p:nvSpPr>
        <p:spPr bwMode="auto">
          <a:xfrm>
            <a:off x="2566682" y="53171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9">
            <a:extLst>
              <a:ext uri="{FF2B5EF4-FFF2-40B4-BE49-F238E27FC236}">
                <a16:creationId xmlns:a16="http://schemas.microsoft.com/office/drawing/2014/main" id="{4A5A8004-0CFE-404B-9A97-D075EC548C6F}"/>
              </a:ext>
            </a:extLst>
          </p:cNvPr>
          <p:cNvSpPr>
            <a:spLocks noChangeArrowheads="1"/>
          </p:cNvSpPr>
          <p:nvPr/>
        </p:nvSpPr>
        <p:spPr bwMode="auto">
          <a:xfrm>
            <a:off x="1169576" y="1577438"/>
            <a:ext cx="11765046" cy="5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9" name="Objeto 18">
            <a:extLst>
              <a:ext uri="{FF2B5EF4-FFF2-40B4-BE49-F238E27FC236}">
                <a16:creationId xmlns:a16="http://schemas.microsoft.com/office/drawing/2014/main" id="{AEB07779-D38D-42C4-A748-7D4D978CB4AD}"/>
              </a:ext>
            </a:extLst>
          </p:cNvPr>
          <p:cNvGraphicFramePr>
            <a:graphicFrameLocks noChangeAspect="1"/>
          </p:cNvGraphicFramePr>
          <p:nvPr>
            <p:extLst>
              <p:ext uri="{D42A27DB-BD31-4B8C-83A1-F6EECF244321}">
                <p14:modId xmlns:p14="http://schemas.microsoft.com/office/powerpoint/2010/main" val="2334778247"/>
              </p:ext>
            </p:extLst>
          </p:nvPr>
        </p:nvGraphicFramePr>
        <p:xfrm>
          <a:off x="1169575" y="1577438"/>
          <a:ext cx="2042263" cy="789675"/>
        </p:xfrm>
        <a:graphic>
          <a:graphicData uri="http://schemas.openxmlformats.org/presentationml/2006/ole">
            <mc:AlternateContent xmlns:mc="http://schemas.openxmlformats.org/markup-compatibility/2006">
              <mc:Choice xmlns:v="urn:schemas-microsoft-com:vml" Requires="v">
                <p:oleObj spid="_x0000_s5162" r:id="rId5" imgW="1460500" imgH="558800" progId="Equation.DSMT4">
                  <p:embed/>
                </p:oleObj>
              </mc:Choice>
              <mc:Fallback>
                <p:oleObj r:id="rId5" imgW="1460500" imgH="5588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575" y="1577438"/>
                        <a:ext cx="2042263" cy="789675"/>
                      </a:xfrm>
                      <a:prstGeom prst="rect">
                        <a:avLst/>
                      </a:prstGeom>
                      <a:noFill/>
                    </p:spPr>
                  </p:pic>
                </p:oleObj>
              </mc:Fallback>
            </mc:AlternateContent>
          </a:graphicData>
        </a:graphic>
      </p:graphicFrame>
      <p:sp>
        <p:nvSpPr>
          <p:cNvPr id="20" name="Rectangle 11">
            <a:extLst>
              <a:ext uri="{FF2B5EF4-FFF2-40B4-BE49-F238E27FC236}">
                <a16:creationId xmlns:a16="http://schemas.microsoft.com/office/drawing/2014/main" id="{0C5922D8-B2E6-49B6-88AD-5CEBD5962F6B}"/>
              </a:ext>
            </a:extLst>
          </p:cNvPr>
          <p:cNvSpPr>
            <a:spLocks noChangeArrowheads="1"/>
          </p:cNvSpPr>
          <p:nvPr/>
        </p:nvSpPr>
        <p:spPr bwMode="auto">
          <a:xfrm>
            <a:off x="1169574" y="2999076"/>
            <a:ext cx="126261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1" name="Objeto 20">
            <a:extLst>
              <a:ext uri="{FF2B5EF4-FFF2-40B4-BE49-F238E27FC236}">
                <a16:creationId xmlns:a16="http://schemas.microsoft.com/office/drawing/2014/main" id="{F8677C66-5369-41C7-AC24-9D7CAD0016D9}"/>
              </a:ext>
            </a:extLst>
          </p:cNvPr>
          <p:cNvGraphicFramePr>
            <a:graphicFrameLocks noChangeAspect="1"/>
          </p:cNvGraphicFramePr>
          <p:nvPr>
            <p:extLst>
              <p:ext uri="{D42A27DB-BD31-4B8C-83A1-F6EECF244321}">
                <p14:modId xmlns:p14="http://schemas.microsoft.com/office/powerpoint/2010/main" val="4244301075"/>
              </p:ext>
            </p:extLst>
          </p:nvPr>
        </p:nvGraphicFramePr>
        <p:xfrm>
          <a:off x="1169574" y="2999076"/>
          <a:ext cx="2858416" cy="780364"/>
        </p:xfrm>
        <a:graphic>
          <a:graphicData uri="http://schemas.openxmlformats.org/presentationml/2006/ole">
            <mc:AlternateContent xmlns:mc="http://schemas.openxmlformats.org/markup-compatibility/2006">
              <mc:Choice xmlns:v="urn:schemas-microsoft-com:vml" Requires="v">
                <p:oleObj spid="_x0000_s5163" r:id="rId7" imgW="2057400" imgH="558800" progId="Equation.DSMT4">
                  <p:embed/>
                </p:oleObj>
              </mc:Choice>
              <mc:Fallback>
                <p:oleObj r:id="rId7" imgW="2057400" imgH="5588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9574" y="2999076"/>
                        <a:ext cx="2858416" cy="780364"/>
                      </a:xfrm>
                      <a:prstGeom prst="rect">
                        <a:avLst/>
                      </a:prstGeom>
                      <a:noFill/>
                    </p:spPr>
                  </p:pic>
                </p:oleObj>
              </mc:Fallback>
            </mc:AlternateContent>
          </a:graphicData>
        </a:graphic>
      </p:graphicFrame>
      <p:sp>
        <p:nvSpPr>
          <p:cNvPr id="22" name="Rectangle 13">
            <a:extLst>
              <a:ext uri="{FF2B5EF4-FFF2-40B4-BE49-F238E27FC236}">
                <a16:creationId xmlns:a16="http://schemas.microsoft.com/office/drawing/2014/main" id="{10E45C5B-4EF1-43F0-9BC2-AF3F88BAE921}"/>
              </a:ext>
            </a:extLst>
          </p:cNvPr>
          <p:cNvSpPr>
            <a:spLocks noChangeArrowheads="1"/>
          </p:cNvSpPr>
          <p:nvPr/>
        </p:nvSpPr>
        <p:spPr bwMode="auto">
          <a:xfrm>
            <a:off x="1169576" y="4002151"/>
            <a:ext cx="12824889" cy="5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3" name="Objeto 22">
            <a:extLst>
              <a:ext uri="{FF2B5EF4-FFF2-40B4-BE49-F238E27FC236}">
                <a16:creationId xmlns:a16="http://schemas.microsoft.com/office/drawing/2014/main" id="{C4C8F524-C0EF-4FF9-9BB6-B8BC63191DB7}"/>
              </a:ext>
            </a:extLst>
          </p:cNvPr>
          <p:cNvGraphicFramePr>
            <a:graphicFrameLocks noChangeAspect="1"/>
          </p:cNvGraphicFramePr>
          <p:nvPr>
            <p:extLst>
              <p:ext uri="{D42A27DB-BD31-4B8C-83A1-F6EECF244321}">
                <p14:modId xmlns:p14="http://schemas.microsoft.com/office/powerpoint/2010/main" val="407152927"/>
              </p:ext>
            </p:extLst>
          </p:nvPr>
        </p:nvGraphicFramePr>
        <p:xfrm>
          <a:off x="1169577" y="4002151"/>
          <a:ext cx="1237958" cy="792649"/>
        </p:xfrm>
        <a:graphic>
          <a:graphicData uri="http://schemas.openxmlformats.org/presentationml/2006/ole">
            <mc:AlternateContent xmlns:mc="http://schemas.openxmlformats.org/markup-compatibility/2006">
              <mc:Choice xmlns:v="urn:schemas-microsoft-com:vml" Requires="v">
                <p:oleObj spid="_x0000_s5164" r:id="rId9" imgW="889000" imgH="558800" progId="Equation.DSMT4">
                  <p:embed/>
                </p:oleObj>
              </mc:Choice>
              <mc:Fallback>
                <p:oleObj r:id="rId9" imgW="889000" imgH="558800" progId="Equation.DSMT4">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9577" y="4002151"/>
                        <a:ext cx="1237958" cy="792649"/>
                      </a:xfrm>
                      <a:prstGeom prst="rect">
                        <a:avLst/>
                      </a:prstGeom>
                      <a:noFill/>
                    </p:spPr>
                  </p:pic>
                </p:oleObj>
              </mc:Fallback>
            </mc:AlternateContent>
          </a:graphicData>
        </a:graphic>
      </p:graphicFrame>
      <p:graphicFrame>
        <p:nvGraphicFramePr>
          <p:cNvPr id="24" name="Objeto 23">
            <a:extLst>
              <a:ext uri="{FF2B5EF4-FFF2-40B4-BE49-F238E27FC236}">
                <a16:creationId xmlns:a16="http://schemas.microsoft.com/office/drawing/2014/main" id="{E5D06411-3A8B-40CD-9FA3-9B7AAD517F34}"/>
              </a:ext>
            </a:extLst>
          </p:cNvPr>
          <p:cNvGraphicFramePr>
            <a:graphicFrameLocks noChangeAspect="1"/>
          </p:cNvGraphicFramePr>
          <p:nvPr>
            <p:extLst>
              <p:ext uri="{D42A27DB-BD31-4B8C-83A1-F6EECF244321}">
                <p14:modId xmlns:p14="http://schemas.microsoft.com/office/powerpoint/2010/main" val="3947176995"/>
              </p:ext>
            </p:extLst>
          </p:nvPr>
        </p:nvGraphicFramePr>
        <p:xfrm>
          <a:off x="1169577" y="5189928"/>
          <a:ext cx="899084" cy="332146"/>
        </p:xfrm>
        <a:graphic>
          <a:graphicData uri="http://schemas.openxmlformats.org/presentationml/2006/ole">
            <mc:AlternateContent xmlns:mc="http://schemas.openxmlformats.org/markup-compatibility/2006">
              <mc:Choice xmlns:v="urn:schemas-microsoft-com:vml" Requires="v">
                <p:oleObj spid="_x0000_s5165" r:id="rId11" imgW="749300" imgH="279400" progId="">
                  <p:embed/>
                </p:oleObj>
              </mc:Choice>
              <mc:Fallback>
                <p:oleObj r:id="rId11" imgW="749300" imgH="279400" progId="">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69577" y="5189928"/>
                        <a:ext cx="899084" cy="332146"/>
                      </a:xfrm>
                      <a:prstGeom prst="rect">
                        <a:avLst/>
                      </a:prstGeom>
                      <a:noFill/>
                    </p:spPr>
                  </p:pic>
                </p:oleObj>
              </mc:Fallback>
            </mc:AlternateContent>
          </a:graphicData>
        </a:graphic>
      </p:graphicFrame>
      <p:sp>
        <p:nvSpPr>
          <p:cNvPr id="25" name="Rectangle 16">
            <a:extLst>
              <a:ext uri="{FF2B5EF4-FFF2-40B4-BE49-F238E27FC236}">
                <a16:creationId xmlns:a16="http://schemas.microsoft.com/office/drawing/2014/main" id="{381C1914-8DD4-4EC5-8D6C-869A5A77BBB2}"/>
              </a:ext>
            </a:extLst>
          </p:cNvPr>
          <p:cNvSpPr>
            <a:spLocks noChangeArrowheads="1"/>
          </p:cNvSpPr>
          <p:nvPr/>
        </p:nvSpPr>
        <p:spPr bwMode="auto">
          <a:xfrm>
            <a:off x="2566682" y="5224358"/>
            <a:ext cx="109297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7" name="Objeto 26">
            <a:extLst>
              <a:ext uri="{FF2B5EF4-FFF2-40B4-BE49-F238E27FC236}">
                <a16:creationId xmlns:a16="http://schemas.microsoft.com/office/drawing/2014/main" id="{725AC907-2734-4A01-B382-E63AADE76266}"/>
              </a:ext>
            </a:extLst>
          </p:cNvPr>
          <p:cNvGraphicFramePr>
            <a:graphicFrameLocks noChangeAspect="1"/>
          </p:cNvGraphicFramePr>
          <p:nvPr>
            <p:extLst>
              <p:ext uri="{D42A27DB-BD31-4B8C-83A1-F6EECF244321}">
                <p14:modId xmlns:p14="http://schemas.microsoft.com/office/powerpoint/2010/main" val="937784938"/>
              </p:ext>
            </p:extLst>
          </p:nvPr>
        </p:nvGraphicFramePr>
        <p:xfrm>
          <a:off x="2566682" y="5224358"/>
          <a:ext cx="645156" cy="288423"/>
        </p:xfrm>
        <a:graphic>
          <a:graphicData uri="http://schemas.openxmlformats.org/presentationml/2006/ole">
            <mc:AlternateContent xmlns:mc="http://schemas.openxmlformats.org/markup-compatibility/2006">
              <mc:Choice xmlns:v="urn:schemas-microsoft-com:vml" Requires="v">
                <p:oleObj spid="_x0000_s5166" r:id="rId13" imgW="545863" imgH="228501" progId="Equation.DSMT4">
                  <p:embed/>
                </p:oleObj>
              </mc:Choice>
              <mc:Fallback>
                <p:oleObj r:id="rId13" imgW="545863" imgH="228501" progId="Equation.DSMT4">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66682" y="5224358"/>
                        <a:ext cx="645156" cy="288423"/>
                      </a:xfrm>
                      <a:prstGeom prst="rect">
                        <a:avLst/>
                      </a:prstGeom>
                      <a:noFill/>
                    </p:spPr>
                  </p:pic>
                </p:oleObj>
              </mc:Fallback>
            </mc:AlternateContent>
          </a:graphicData>
        </a:graphic>
      </p:graphicFrame>
    </p:spTree>
    <p:extLst>
      <p:ext uri="{BB962C8B-B14F-4D97-AF65-F5344CB8AC3E}">
        <p14:creationId xmlns:p14="http://schemas.microsoft.com/office/powerpoint/2010/main" val="1911185493"/>
      </p:ext>
    </p:extLst>
  </p:cSld>
  <p:clrMapOvr>
    <a:masterClrMapping/>
  </p:clrMapOvr>
</p:sld>
</file>

<file path=ppt/theme/theme1.xml><?xml version="1.0" encoding="utf-8"?>
<a:theme xmlns:a="http://schemas.openxmlformats.org/drawingml/2006/main" name="Plantilla-presentac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lo1-presentaciones-un-2018-09-18.pptx" id="{C1BF72F1-90C8-4B8A-A498-C7B4A6F68399}" vid="{835B2783-D1DA-4D07-A1B5-E62E877BC37D}"/>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ModeloPowerPoint_2018-09</Template>
  <TotalTime>16732</TotalTime>
  <Words>810</Words>
  <Application>Microsoft Office PowerPoint</Application>
  <PresentationFormat>Presentación en pantalla (4:3)</PresentationFormat>
  <Paragraphs>182</Paragraphs>
  <Slides>18</Slides>
  <Notes>8</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18</vt:i4>
      </vt:variant>
    </vt:vector>
  </HeadingPairs>
  <TitlesOfParts>
    <vt:vector size="28" baseType="lpstr">
      <vt:lpstr>Wingdings</vt:lpstr>
      <vt:lpstr>Arial</vt:lpstr>
      <vt:lpstr>Times New Roman</vt:lpstr>
      <vt:lpstr>Ancizar Serif</vt:lpstr>
      <vt:lpstr>Calibri</vt:lpstr>
      <vt:lpstr>Roboto</vt:lpstr>
      <vt:lpstr>Ancizar Sans Regular</vt:lpstr>
      <vt:lpstr>Plantilla-presentacion</vt:lpstr>
      <vt:lpstr>Diseño personalizado</vt:lpstr>
      <vt:lpstr>Equation.DSMT4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Andrés Macías</dc:creator>
  <cp:lastModifiedBy>Sebastian Galindo Cantor</cp:lastModifiedBy>
  <cp:revision>372</cp:revision>
  <dcterms:created xsi:type="dcterms:W3CDTF">2018-09-28T21:48:38Z</dcterms:created>
  <dcterms:modified xsi:type="dcterms:W3CDTF">2020-11-03T00:42:17Z</dcterms:modified>
</cp:coreProperties>
</file>