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2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BF6B-1C6E-0E41-9FCC-5ED81328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8328D-E795-D842-8C2F-F6E7BC7FA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F938-B9D3-794F-A04E-0CB0E75E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298-1971-5248-951D-57DCAA71C84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39366-664B-9343-BAEC-EC015427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AC6C2-4332-1947-A799-671ABE9F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56A5-FA40-DB4E-8557-27DF6B7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2D86-4C2D-5F46-84D9-B638AB0E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21D78-22CB-3E41-966E-A2A2EAB22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D547B-D91B-7246-A3F3-A5A518F4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298-1971-5248-951D-57DCAA71C84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740DC-816E-5346-B4A4-0EFDF66D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504EE-1ACB-5842-8249-9D15B341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56A5-FA40-DB4E-8557-27DF6B7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6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B3779-54BA-B14B-9410-9CBC35936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1296B-F9C7-5642-8060-C83CF5EA2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60258-0A8D-E14F-995C-0740603B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298-1971-5248-951D-57DCAA71C84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ADE6E-D48D-F04F-B129-03CE0449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30640-7D99-3F49-8A30-4ACAC4CC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56A5-FA40-DB4E-8557-27DF6B7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5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BF91-C796-FC4F-8AB9-FE65F95C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5A301-70C3-9D45-9620-FD04CC24F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12D72-B4D4-FF42-94E3-C630BE5D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298-1971-5248-951D-57DCAA71C84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6AB1-12FB-5E4D-A8A5-CC6D38D0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8975F-1DA8-E441-B789-B5BE76F6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56A5-FA40-DB4E-8557-27DF6B7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3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B2DA-9584-674D-A602-E8A6F1D8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DD65D-94A1-DF47-885C-1558F0A1D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78CAC-BB6C-A045-AD98-89719A5C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298-1971-5248-951D-57DCAA71C84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5FF8A-D2C7-9844-AB12-786FD98E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FAF5B-C302-F543-A1A3-6DADAF89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56A5-FA40-DB4E-8557-27DF6B7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1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4894-6AB1-A342-800D-D6C93F1A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5C5D-1B1C-7D44-91CB-4DBE6214B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872B-943E-6F47-917C-CE90F4979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2AAAF-1F2F-824B-828F-225FCBEA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298-1971-5248-951D-57DCAA71C84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D826D-E4CA-2049-8C10-0A7756A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3B80F-44C6-D442-9F65-2BB2D6C9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56A5-FA40-DB4E-8557-27DF6B7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2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66C-AAB6-834C-AFA8-B11A3929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46639-B0F7-504F-9DCF-179297076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02C85-7382-1544-AB6A-AF2E72B43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8AE95-A4DC-DB47-9A96-B5CE9F55C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47C04-9ABD-5449-861A-E47578CAE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02F33-1C11-F845-9A5A-E4AD2C16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298-1971-5248-951D-57DCAA71C84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7FB2E-2742-0843-A7D2-18189D96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31617-1933-D54F-A66A-6510A276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56A5-FA40-DB4E-8557-27DF6B7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4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337C-81AC-874E-BC81-805622A1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B0B71-440B-5F4F-815C-3424151D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298-1971-5248-951D-57DCAA71C84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CDB83-7ACE-2F48-BC69-7BC7D610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10E24-0A84-B341-9597-457D996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56A5-FA40-DB4E-8557-27DF6B7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8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84B3CA-B392-2949-933F-F9F3C9D1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298-1971-5248-951D-57DCAA71C84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3BA99-AA50-E847-9C56-937DDCC7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50B76-FD8D-AB42-AD7F-6CD5183A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56A5-FA40-DB4E-8557-27DF6B7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C848-1521-9E47-8EA2-792B7E5C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8BF1A-FB43-5548-A613-BD787F54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AD9C1-26CD-E34D-845F-D20C207F3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64EE0-9E21-9142-9782-D824F89B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298-1971-5248-951D-57DCAA71C84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43A5C-4881-9F41-8D7F-1C8B0266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B7B6D-46F5-B04D-8DDB-6FAE6323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56A5-FA40-DB4E-8557-27DF6B7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8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DDB7-E85D-8C4D-B6C8-4D8F9503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00CC8-4A10-E84D-B6E3-B84AFD250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C45D2-C368-A440-B2BF-35A22A8A3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76D6A-86F8-A049-9F65-C46175F7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0298-1971-5248-951D-57DCAA71C84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10B13-4EB0-664D-9FA8-F8F2C1D3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1DE97-3AD6-3F42-93FD-5A681E6B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56A5-FA40-DB4E-8557-27DF6B7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F9924-7277-3F4E-B3AB-FFF87A23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1B228-DB13-F042-9DD7-FDD47CAF3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CC8E-E144-A746-B77B-3EE7CAA4C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60298-1971-5248-951D-57DCAA71C84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80EFB-DE72-5845-A54F-1EABB6246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077FD-E57E-F94E-AF5A-08D318D02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56A5-FA40-DB4E-8557-27DF6B7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0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10239-CC84-0845-B21F-889F2A98F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FA2F1-59CB-9E4D-915B-F2EDC10E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3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3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F086B-02D4-594D-A675-D586F04F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34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010df7-ba1c-44a1-945a-365d6e4a7011">
      <UserInfo>
        <DisplayName>Toombs, Stephen</DisplayName>
        <AccountId>94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22505F02B24043BA7244F14FFC7537" ma:contentTypeVersion="13" ma:contentTypeDescription="Create a new document." ma:contentTypeScope="" ma:versionID="4cf40fd0391d9d0e206a0cbeecd77fe3">
  <xsd:schema xmlns:xsd="http://www.w3.org/2001/XMLSchema" xmlns:xs="http://www.w3.org/2001/XMLSchema" xmlns:p="http://schemas.microsoft.com/office/2006/metadata/properties" xmlns:ns2="6412960e-b27b-4c6e-b6d5-ad9640ac8dc0" xmlns:ns3="ea010df7-ba1c-44a1-945a-365d6e4a7011" targetNamespace="http://schemas.microsoft.com/office/2006/metadata/properties" ma:root="true" ma:fieldsID="97f84353c2e78292ec35bf45901afaa4" ns2:_="" ns3:_="">
    <xsd:import namespace="6412960e-b27b-4c6e-b6d5-ad9640ac8dc0"/>
    <xsd:import namespace="ea010df7-ba1c-44a1-945a-365d6e4a70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2960e-b27b-4c6e-b6d5-ad9640ac8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10df7-ba1c-44a1-945a-365d6e4a701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32B89E-565B-4228-A98C-C9E3F0D6F324}">
  <ds:schemaRefs>
    <ds:schemaRef ds:uri="http://purl.org/dc/elements/1.1/"/>
    <ds:schemaRef ds:uri="6412960e-b27b-4c6e-b6d5-ad9640ac8dc0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ea010df7-ba1c-44a1-945a-365d6e4a701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6F77549-6D99-4FBE-A309-EE1362267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12960e-b27b-4c6e-b6d5-ad9640ac8dc0"/>
    <ds:schemaRef ds:uri="ea010df7-ba1c-44a1-945a-365d6e4a70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EC19C9-81B9-4538-953F-5974B3B653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Shaver, Kim</dc:creator>
  <cp:lastModifiedBy>Angela Ullrich</cp:lastModifiedBy>
  <cp:revision>5</cp:revision>
  <dcterms:created xsi:type="dcterms:W3CDTF">2022-05-02T19:35:53Z</dcterms:created>
  <dcterms:modified xsi:type="dcterms:W3CDTF">2022-05-31T21:30:09Z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0x0101000F22505F02B24043BA7244F14FFC7537</vt:lpwstr>
  </property>
</Properties>
</file>