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7"/>
  </p:notesMasterIdLst>
  <p:handoutMasterIdLst>
    <p:handoutMasterId r:id="rId18"/>
  </p:handoutMasterIdLst>
  <p:sldIdLst>
    <p:sldId id="256" r:id="rId5"/>
    <p:sldId id="301" r:id="rId6"/>
    <p:sldId id="295" r:id="rId7"/>
    <p:sldId id="294" r:id="rId8"/>
    <p:sldId id="297" r:id="rId9"/>
    <p:sldId id="292" r:id="rId10"/>
    <p:sldId id="291" r:id="rId11"/>
    <p:sldId id="296" r:id="rId12"/>
    <p:sldId id="302" r:id="rId13"/>
    <p:sldId id="298" r:id="rId14"/>
    <p:sldId id="303" r:id="rId15"/>
    <p:sldId id="29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04BED4-D598-4C07-A3C5-08EEC4AA4104}" v="49" dt="2024-03-13T19:59:36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63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ee, Daniel" userId="85d3642a-e735-44fe-b240-e809600c1127" providerId="ADAL" clId="{7504BED4-D598-4C07-A3C5-08EEC4AA4104}"/>
    <pc:docChg chg="undo redo custSel addSld delSld modSld sldOrd">
      <pc:chgData name="Magee, Daniel" userId="85d3642a-e735-44fe-b240-e809600c1127" providerId="ADAL" clId="{7504BED4-D598-4C07-A3C5-08EEC4AA4104}" dt="2024-03-13T20:00:16.717" v="4103" actId="27636"/>
      <pc:docMkLst>
        <pc:docMk/>
      </pc:docMkLst>
      <pc:sldChg chg="addSp modSp mod">
        <pc:chgData name="Magee, Daniel" userId="85d3642a-e735-44fe-b240-e809600c1127" providerId="ADAL" clId="{7504BED4-D598-4C07-A3C5-08EEC4AA4104}" dt="2024-02-27T17:14:48.885" v="3835"/>
        <pc:sldMkLst>
          <pc:docMk/>
          <pc:sldMk cId="2939511390" sldId="291"/>
        </pc:sldMkLst>
        <pc:spChg chg="mod">
          <ac:chgData name="Magee, Daniel" userId="85d3642a-e735-44fe-b240-e809600c1127" providerId="ADAL" clId="{7504BED4-D598-4C07-A3C5-08EEC4AA4104}" dt="2024-02-26T14:18:04.642" v="1246" actId="20577"/>
          <ac:spMkLst>
            <pc:docMk/>
            <pc:sldMk cId="2939511390" sldId="291"/>
            <ac:spMk id="2" creationId="{A7DBB4E7-6028-948B-6104-F60A69A14C5A}"/>
          </ac:spMkLst>
        </pc:spChg>
        <pc:spChg chg="mod">
          <ac:chgData name="Magee, Daniel" userId="85d3642a-e735-44fe-b240-e809600c1127" providerId="ADAL" clId="{7504BED4-D598-4C07-A3C5-08EEC4AA4104}" dt="2024-02-26T16:09:42.961" v="1973"/>
          <ac:spMkLst>
            <pc:docMk/>
            <pc:sldMk cId="2939511390" sldId="291"/>
            <ac:spMk id="3" creationId="{8E8779B8-A869-B306-A83E-71911B1C8EC9}"/>
          </ac:spMkLst>
        </pc:spChg>
        <pc:spChg chg="mod">
          <ac:chgData name="Magee, Daniel" userId="85d3642a-e735-44fe-b240-e809600c1127" providerId="ADAL" clId="{7504BED4-D598-4C07-A3C5-08EEC4AA4104}" dt="2024-02-26T16:10:07.691" v="2022" actId="313"/>
          <ac:spMkLst>
            <pc:docMk/>
            <pc:sldMk cId="2939511390" sldId="291"/>
            <ac:spMk id="4" creationId="{4903DE8A-5124-19B3-5513-E67B9D8DF80C}"/>
          </ac:spMkLst>
        </pc:spChg>
        <pc:picChg chg="add mod">
          <ac:chgData name="Magee, Daniel" userId="85d3642a-e735-44fe-b240-e809600c1127" providerId="ADAL" clId="{7504BED4-D598-4C07-A3C5-08EEC4AA4104}" dt="2024-02-27T17:14:48.885" v="3835"/>
          <ac:picMkLst>
            <pc:docMk/>
            <pc:sldMk cId="2939511390" sldId="291"/>
            <ac:picMk id="5" creationId="{419A926D-A645-8BD5-9DCB-6B9F43CFBFC0}"/>
          </ac:picMkLst>
        </pc:picChg>
      </pc:sldChg>
      <pc:sldChg chg="addSp modSp mod">
        <pc:chgData name="Magee, Daniel" userId="85d3642a-e735-44fe-b240-e809600c1127" providerId="ADAL" clId="{7504BED4-D598-4C07-A3C5-08EEC4AA4104}" dt="2024-02-28T13:20:17.463" v="3884" actId="1076"/>
        <pc:sldMkLst>
          <pc:docMk/>
          <pc:sldMk cId="474199278" sldId="292"/>
        </pc:sldMkLst>
        <pc:spChg chg="mod">
          <ac:chgData name="Magee, Daniel" userId="85d3642a-e735-44fe-b240-e809600c1127" providerId="ADAL" clId="{7504BED4-D598-4C07-A3C5-08EEC4AA4104}" dt="2024-02-26T14:12:45.200" v="929" actId="20577"/>
          <ac:spMkLst>
            <pc:docMk/>
            <pc:sldMk cId="474199278" sldId="292"/>
            <ac:spMk id="2" creationId="{A6A9FA45-7565-BE94-4E7A-6A99FD351207}"/>
          </ac:spMkLst>
        </pc:spChg>
        <pc:spChg chg="mod">
          <ac:chgData name="Magee, Daniel" userId="85d3642a-e735-44fe-b240-e809600c1127" providerId="ADAL" clId="{7504BED4-D598-4C07-A3C5-08EEC4AA4104}" dt="2024-02-26T15:58:42.201" v="1623" actId="14100"/>
          <ac:spMkLst>
            <pc:docMk/>
            <pc:sldMk cId="474199278" sldId="292"/>
            <ac:spMk id="3" creationId="{1577D334-3E73-CC35-06ED-1480B0D2A31B}"/>
          </ac:spMkLst>
        </pc:spChg>
        <pc:picChg chg="add mod">
          <ac:chgData name="Magee, Daniel" userId="85d3642a-e735-44fe-b240-e809600c1127" providerId="ADAL" clId="{7504BED4-D598-4C07-A3C5-08EEC4AA4104}" dt="2024-02-27T17:14:44.341" v="3834"/>
          <ac:picMkLst>
            <pc:docMk/>
            <pc:sldMk cId="474199278" sldId="292"/>
            <ac:picMk id="4" creationId="{DE16CC1C-FF99-A9D4-CA6C-AD4C3A1D349C}"/>
          </ac:picMkLst>
        </pc:picChg>
        <pc:picChg chg="add mod">
          <ac:chgData name="Magee, Daniel" userId="85d3642a-e735-44fe-b240-e809600c1127" providerId="ADAL" clId="{7504BED4-D598-4C07-A3C5-08EEC4AA4104}" dt="2024-02-28T13:20:17.463" v="3884" actId="1076"/>
          <ac:picMkLst>
            <pc:docMk/>
            <pc:sldMk cId="474199278" sldId="292"/>
            <ac:picMk id="6" creationId="{BFD0DFE1-9702-BBB6-9246-9839B90E3964}"/>
          </ac:picMkLst>
        </pc:picChg>
      </pc:sldChg>
      <pc:sldChg chg="modSp del mod">
        <pc:chgData name="Magee, Daniel" userId="85d3642a-e735-44fe-b240-e809600c1127" providerId="ADAL" clId="{7504BED4-D598-4C07-A3C5-08EEC4AA4104}" dt="2024-02-27T14:41:03.655" v="3673" actId="2696"/>
        <pc:sldMkLst>
          <pc:docMk/>
          <pc:sldMk cId="1276838657" sldId="293"/>
        </pc:sldMkLst>
        <pc:spChg chg="mod">
          <ac:chgData name="Magee, Daniel" userId="85d3642a-e735-44fe-b240-e809600c1127" providerId="ADAL" clId="{7504BED4-D598-4C07-A3C5-08EEC4AA4104}" dt="2024-02-26T15:58:16.413" v="1610" actId="20577"/>
          <ac:spMkLst>
            <pc:docMk/>
            <pc:sldMk cId="1276838657" sldId="293"/>
            <ac:spMk id="2" creationId="{6BA17CBE-7887-2013-A9F5-B66CCEDC302C}"/>
          </ac:spMkLst>
        </pc:spChg>
        <pc:graphicFrameChg chg="modGraphic">
          <ac:chgData name="Magee, Daniel" userId="85d3642a-e735-44fe-b240-e809600c1127" providerId="ADAL" clId="{7504BED4-D598-4C07-A3C5-08EEC4AA4104}" dt="2024-02-26T16:41:05.277" v="3359" actId="20577"/>
          <ac:graphicFrameMkLst>
            <pc:docMk/>
            <pc:sldMk cId="1276838657" sldId="293"/>
            <ac:graphicFrameMk id="4" creationId="{DE1ED6FD-422D-916A-3866-C1025557366A}"/>
          </ac:graphicFrameMkLst>
        </pc:graphicFrameChg>
      </pc:sldChg>
      <pc:sldChg chg="addSp modSp mod ord">
        <pc:chgData name="Magee, Daniel" userId="85d3642a-e735-44fe-b240-e809600c1127" providerId="ADAL" clId="{7504BED4-D598-4C07-A3C5-08EEC4AA4104}" dt="2024-02-27T17:14:37.770" v="3832"/>
        <pc:sldMkLst>
          <pc:docMk/>
          <pc:sldMk cId="689027451" sldId="294"/>
        </pc:sldMkLst>
        <pc:spChg chg="mod">
          <ac:chgData name="Magee, Daniel" userId="85d3642a-e735-44fe-b240-e809600c1127" providerId="ADAL" clId="{7504BED4-D598-4C07-A3C5-08EEC4AA4104}" dt="2024-02-06T12:27:32.234" v="164" actId="20577"/>
          <ac:spMkLst>
            <pc:docMk/>
            <pc:sldMk cId="689027451" sldId="294"/>
            <ac:spMk id="5" creationId="{4EB957F1-419E-0444-1BE8-168163A6844A}"/>
          </ac:spMkLst>
        </pc:spChg>
        <pc:graphicFrameChg chg="mod modGraphic">
          <ac:chgData name="Magee, Daniel" userId="85d3642a-e735-44fe-b240-e809600c1127" providerId="ADAL" clId="{7504BED4-D598-4C07-A3C5-08EEC4AA4104}" dt="2024-02-27T14:15:42.925" v="3605" actId="20577"/>
          <ac:graphicFrameMkLst>
            <pc:docMk/>
            <pc:sldMk cId="689027451" sldId="294"/>
            <ac:graphicFrameMk id="7" creationId="{1517118A-38B5-8585-B99E-3B6B37E6C8E3}"/>
          </ac:graphicFrameMkLst>
        </pc:graphicFrameChg>
        <pc:picChg chg="add mod">
          <ac:chgData name="Magee, Daniel" userId="85d3642a-e735-44fe-b240-e809600c1127" providerId="ADAL" clId="{7504BED4-D598-4C07-A3C5-08EEC4AA4104}" dt="2024-02-27T17:14:37.770" v="3832"/>
          <ac:picMkLst>
            <pc:docMk/>
            <pc:sldMk cId="689027451" sldId="294"/>
            <ac:picMk id="2" creationId="{5F127F18-0049-AC6A-49F3-767B9853A626}"/>
          </ac:picMkLst>
        </pc:picChg>
      </pc:sldChg>
      <pc:sldChg chg="addSp delSp modSp mod">
        <pc:chgData name="Magee, Daniel" userId="85d3642a-e735-44fe-b240-e809600c1127" providerId="ADAL" clId="{7504BED4-D598-4C07-A3C5-08EEC4AA4104}" dt="2024-02-28T13:25:15.675" v="3902" actId="478"/>
        <pc:sldMkLst>
          <pc:docMk/>
          <pc:sldMk cId="1546600968" sldId="295"/>
        </pc:sldMkLst>
        <pc:spChg chg="mod">
          <ac:chgData name="Magee, Daniel" userId="85d3642a-e735-44fe-b240-e809600c1127" providerId="ADAL" clId="{7504BED4-D598-4C07-A3C5-08EEC4AA4104}" dt="2024-02-26T15:48:28.276" v="1394" actId="20577"/>
          <ac:spMkLst>
            <pc:docMk/>
            <pc:sldMk cId="1546600968" sldId="295"/>
            <ac:spMk id="3" creationId="{36DBA48E-F727-197B-C60B-777F049E1E09}"/>
          </ac:spMkLst>
        </pc:spChg>
        <pc:picChg chg="add del mod">
          <ac:chgData name="Magee, Daniel" userId="85d3642a-e735-44fe-b240-e809600c1127" providerId="ADAL" clId="{7504BED4-D598-4C07-A3C5-08EEC4AA4104}" dt="2024-02-28T13:25:15.675" v="3902" actId="478"/>
          <ac:picMkLst>
            <pc:docMk/>
            <pc:sldMk cId="1546600968" sldId="295"/>
            <ac:picMk id="4" creationId="{D4F73D32-B122-52D3-D482-2529FFF0AD16}"/>
          </ac:picMkLst>
        </pc:picChg>
      </pc:sldChg>
      <pc:sldChg chg="addSp modSp mod ord">
        <pc:chgData name="Magee, Daniel" userId="85d3642a-e735-44fe-b240-e809600c1127" providerId="ADAL" clId="{7504BED4-D598-4C07-A3C5-08EEC4AA4104}" dt="2024-02-27T17:14:53.785" v="3836"/>
        <pc:sldMkLst>
          <pc:docMk/>
          <pc:sldMk cId="690071908" sldId="296"/>
        </pc:sldMkLst>
        <pc:spChg chg="mod">
          <ac:chgData name="Magee, Daniel" userId="85d3642a-e735-44fe-b240-e809600c1127" providerId="ADAL" clId="{7504BED4-D598-4C07-A3C5-08EEC4AA4104}" dt="2024-02-26T17:37:08.743" v="3576" actId="20577"/>
          <ac:spMkLst>
            <pc:docMk/>
            <pc:sldMk cId="690071908" sldId="296"/>
            <ac:spMk id="3" creationId="{913C553C-2C60-3C13-F496-5420A76EA985}"/>
          </ac:spMkLst>
        </pc:spChg>
        <pc:picChg chg="add mod">
          <ac:chgData name="Magee, Daniel" userId="85d3642a-e735-44fe-b240-e809600c1127" providerId="ADAL" clId="{7504BED4-D598-4C07-A3C5-08EEC4AA4104}" dt="2024-02-27T17:14:53.785" v="3836"/>
          <ac:picMkLst>
            <pc:docMk/>
            <pc:sldMk cId="690071908" sldId="296"/>
            <ac:picMk id="4" creationId="{A6AE78F0-F6D9-8C80-BBF1-C730A576C12C}"/>
          </ac:picMkLst>
        </pc:picChg>
      </pc:sldChg>
      <pc:sldChg chg="addSp modSp mod">
        <pc:chgData name="Magee, Daniel" userId="85d3642a-e735-44fe-b240-e809600c1127" providerId="ADAL" clId="{7504BED4-D598-4C07-A3C5-08EEC4AA4104}" dt="2024-02-27T17:14:41.034" v="3833"/>
        <pc:sldMkLst>
          <pc:docMk/>
          <pc:sldMk cId="2911513796" sldId="297"/>
        </pc:sldMkLst>
        <pc:spChg chg="add mod">
          <ac:chgData name="Magee, Daniel" userId="85d3642a-e735-44fe-b240-e809600c1127" providerId="ADAL" clId="{7504BED4-D598-4C07-A3C5-08EEC4AA4104}" dt="2024-02-26T17:39:44.780" v="3581" actId="20577"/>
          <ac:spMkLst>
            <pc:docMk/>
            <pc:sldMk cId="2911513796" sldId="297"/>
            <ac:spMk id="3" creationId="{6BEA814C-D610-3F98-97BC-57B5D001F4FD}"/>
          </ac:spMkLst>
        </pc:spChg>
        <pc:picChg chg="add mod">
          <ac:chgData name="Magee, Daniel" userId="85d3642a-e735-44fe-b240-e809600c1127" providerId="ADAL" clId="{7504BED4-D598-4C07-A3C5-08EEC4AA4104}" dt="2024-02-27T17:14:41.034" v="3833"/>
          <ac:picMkLst>
            <pc:docMk/>
            <pc:sldMk cId="2911513796" sldId="297"/>
            <ac:picMk id="4" creationId="{C83DC1F9-6B52-A738-02D6-C1BD90C27084}"/>
          </ac:picMkLst>
        </pc:picChg>
        <pc:picChg chg="mod">
          <ac:chgData name="Magee, Daniel" userId="85d3642a-e735-44fe-b240-e809600c1127" providerId="ADAL" clId="{7504BED4-D598-4C07-A3C5-08EEC4AA4104}" dt="2024-02-26T16:22:16.322" v="3300" actId="14100"/>
          <ac:picMkLst>
            <pc:docMk/>
            <pc:sldMk cId="2911513796" sldId="297"/>
            <ac:picMk id="5" creationId="{B23FE3CB-961F-1E2E-86BC-AB0F2F3F076C}"/>
          </ac:picMkLst>
        </pc:picChg>
      </pc:sldChg>
      <pc:sldChg chg="addSp modSp new mod">
        <pc:chgData name="Magee, Daniel" userId="85d3642a-e735-44fe-b240-e809600c1127" providerId="ADAL" clId="{7504BED4-D598-4C07-A3C5-08EEC4AA4104}" dt="2024-02-28T13:25:33.010" v="3905" actId="14100"/>
        <pc:sldMkLst>
          <pc:docMk/>
          <pc:sldMk cId="2837247464" sldId="298"/>
        </pc:sldMkLst>
        <pc:spChg chg="mod">
          <ac:chgData name="Magee, Daniel" userId="85d3642a-e735-44fe-b240-e809600c1127" providerId="ADAL" clId="{7504BED4-D598-4C07-A3C5-08EEC4AA4104}" dt="2024-02-19T21:18:34.562" v="499" actId="20577"/>
          <ac:spMkLst>
            <pc:docMk/>
            <pc:sldMk cId="2837247464" sldId="298"/>
            <ac:spMk id="2" creationId="{D3757FDD-60F5-E7F0-1E8F-09DEBF7CDCD2}"/>
          </ac:spMkLst>
        </pc:spChg>
        <pc:spChg chg="mod">
          <ac:chgData name="Magee, Daniel" userId="85d3642a-e735-44fe-b240-e809600c1127" providerId="ADAL" clId="{7504BED4-D598-4C07-A3C5-08EEC4AA4104}" dt="2024-02-28T13:25:33.010" v="3905" actId="14100"/>
          <ac:spMkLst>
            <pc:docMk/>
            <pc:sldMk cId="2837247464" sldId="298"/>
            <ac:spMk id="3" creationId="{4121A4D1-42BA-DB48-7693-F6E219CCFC98}"/>
          </ac:spMkLst>
        </pc:spChg>
        <pc:picChg chg="add mod">
          <ac:chgData name="Magee, Daniel" userId="85d3642a-e735-44fe-b240-e809600c1127" providerId="ADAL" clId="{7504BED4-D598-4C07-A3C5-08EEC4AA4104}" dt="2024-02-27T17:15:01.802" v="3838"/>
          <ac:picMkLst>
            <pc:docMk/>
            <pc:sldMk cId="2837247464" sldId="298"/>
            <ac:picMk id="4" creationId="{B6A2D77D-4D6E-A677-4A43-B27955D3B5EC}"/>
          </ac:picMkLst>
        </pc:picChg>
        <pc:picChg chg="add mod">
          <ac:chgData name="Magee, Daniel" userId="85d3642a-e735-44fe-b240-e809600c1127" providerId="ADAL" clId="{7504BED4-D598-4C07-A3C5-08EEC4AA4104}" dt="2024-02-28T13:21:50.076" v="3892" actId="14100"/>
          <ac:picMkLst>
            <pc:docMk/>
            <pc:sldMk cId="2837247464" sldId="298"/>
            <ac:picMk id="6" creationId="{A5BC8752-636A-7193-D33E-22AF1BB08871}"/>
          </ac:picMkLst>
        </pc:picChg>
      </pc:sldChg>
      <pc:sldChg chg="addSp delSp modSp new mod modClrScheme chgLayout">
        <pc:chgData name="Magee, Daniel" userId="85d3642a-e735-44fe-b240-e809600c1127" providerId="ADAL" clId="{7504BED4-D598-4C07-A3C5-08EEC4AA4104}" dt="2024-03-05T21:53:52.389" v="4011" actId="14100"/>
        <pc:sldMkLst>
          <pc:docMk/>
          <pc:sldMk cId="1093972561" sldId="299"/>
        </pc:sldMkLst>
        <pc:spChg chg="mod ord">
          <ac:chgData name="Magee, Daniel" userId="85d3642a-e735-44fe-b240-e809600c1127" providerId="ADAL" clId="{7504BED4-D598-4C07-A3C5-08EEC4AA4104}" dt="2024-03-05T21:53:51.137" v="4009" actId="700"/>
          <ac:spMkLst>
            <pc:docMk/>
            <pc:sldMk cId="1093972561" sldId="299"/>
            <ac:spMk id="2" creationId="{DF530ED1-7E5D-542B-9C38-6285B4435644}"/>
          </ac:spMkLst>
        </pc:spChg>
        <pc:spChg chg="del">
          <ac:chgData name="Magee, Daniel" userId="85d3642a-e735-44fe-b240-e809600c1127" providerId="ADAL" clId="{7504BED4-D598-4C07-A3C5-08EEC4AA4104}" dt="2024-02-28T13:22:17.147" v="3893"/>
          <ac:spMkLst>
            <pc:docMk/>
            <pc:sldMk cId="1093972561" sldId="299"/>
            <ac:spMk id="3" creationId="{2EA816EB-7070-DBC6-8FDC-8DCB3C479D15}"/>
          </ac:spMkLst>
        </pc:spChg>
        <pc:spChg chg="add del mod ord">
          <ac:chgData name="Magee, Daniel" userId="85d3642a-e735-44fe-b240-e809600c1127" providerId="ADAL" clId="{7504BED4-D598-4C07-A3C5-08EEC4AA4104}" dt="2024-03-05T21:53:51.137" v="4009" actId="700"/>
          <ac:spMkLst>
            <pc:docMk/>
            <pc:sldMk cId="1093972561" sldId="299"/>
            <ac:spMk id="3" creationId="{90464301-BCA6-6561-4DED-317E2D8A4E4B}"/>
          </ac:spMkLst>
        </pc:spChg>
        <pc:picChg chg="add mod">
          <ac:chgData name="Magee, Daniel" userId="85d3642a-e735-44fe-b240-e809600c1127" providerId="ADAL" clId="{7504BED4-D598-4C07-A3C5-08EEC4AA4104}" dt="2024-02-27T17:15:04.645" v="3839"/>
          <ac:picMkLst>
            <pc:docMk/>
            <pc:sldMk cId="1093972561" sldId="299"/>
            <ac:picMk id="4" creationId="{1B9A8B00-6B2B-C918-ADD0-A0D6E4C0A7A7}"/>
          </ac:picMkLst>
        </pc:picChg>
        <pc:picChg chg="add mod ord">
          <ac:chgData name="Magee, Daniel" userId="85d3642a-e735-44fe-b240-e809600c1127" providerId="ADAL" clId="{7504BED4-D598-4C07-A3C5-08EEC4AA4104}" dt="2024-03-05T21:53:52.389" v="4011" actId="14100"/>
          <ac:picMkLst>
            <pc:docMk/>
            <pc:sldMk cId="1093972561" sldId="299"/>
            <ac:picMk id="6" creationId="{A58A1DE6-8DD9-1ABE-34D0-7DB9F8C52067}"/>
          </ac:picMkLst>
        </pc:picChg>
      </pc:sldChg>
      <pc:sldChg chg="modSp add del mod">
        <pc:chgData name="Magee, Daniel" userId="85d3642a-e735-44fe-b240-e809600c1127" providerId="ADAL" clId="{7504BED4-D598-4C07-A3C5-08EEC4AA4104}" dt="2024-02-27T14:41:00.698" v="3672" actId="2696"/>
        <pc:sldMkLst>
          <pc:docMk/>
          <pc:sldMk cId="148019063" sldId="300"/>
        </pc:sldMkLst>
        <pc:spChg chg="mod">
          <ac:chgData name="Magee, Daniel" userId="85d3642a-e735-44fe-b240-e809600c1127" providerId="ADAL" clId="{7504BED4-D598-4C07-A3C5-08EEC4AA4104}" dt="2024-02-26T15:58:24.364" v="1622" actId="20577"/>
          <ac:spMkLst>
            <pc:docMk/>
            <pc:sldMk cId="148019063" sldId="300"/>
            <ac:spMk id="2" creationId="{1B8D505A-DBC9-ABFF-D2BB-0FE46256B9DA}"/>
          </ac:spMkLst>
        </pc:spChg>
        <pc:graphicFrameChg chg="modGraphic">
          <ac:chgData name="Magee, Daniel" userId="85d3642a-e735-44fe-b240-e809600c1127" providerId="ADAL" clId="{7504BED4-D598-4C07-A3C5-08EEC4AA4104}" dt="2024-02-26T14:17:26.012" v="1239" actId="2166"/>
          <ac:graphicFrameMkLst>
            <pc:docMk/>
            <pc:sldMk cId="148019063" sldId="300"/>
            <ac:graphicFrameMk id="4" creationId="{0E5D641C-ED67-7F35-02DB-FF5C56F9DB4E}"/>
          </ac:graphicFrameMkLst>
        </pc:graphicFrameChg>
      </pc:sldChg>
      <pc:sldChg chg="addSp delSp modSp new mod modClrScheme chgLayout">
        <pc:chgData name="Magee, Daniel" userId="85d3642a-e735-44fe-b240-e809600c1127" providerId="ADAL" clId="{7504BED4-D598-4C07-A3C5-08EEC4AA4104}" dt="2024-03-13T20:00:16.717" v="4103" actId="27636"/>
        <pc:sldMkLst>
          <pc:docMk/>
          <pc:sldMk cId="94535482" sldId="301"/>
        </pc:sldMkLst>
        <pc:spChg chg="add mod">
          <ac:chgData name="Magee, Daniel" userId="85d3642a-e735-44fe-b240-e809600c1127" providerId="ADAL" clId="{7504BED4-D598-4C07-A3C5-08EEC4AA4104}" dt="2024-02-27T17:09:07.225" v="3829" actId="1076"/>
          <ac:spMkLst>
            <pc:docMk/>
            <pc:sldMk cId="94535482" sldId="301"/>
            <ac:spMk id="2" creationId="{9EA8CEFE-9DBE-936D-39B4-E3259001F260}"/>
          </ac:spMkLst>
        </pc:spChg>
        <pc:spChg chg="add mod">
          <ac:chgData name="Magee, Daniel" userId="85d3642a-e735-44fe-b240-e809600c1127" providerId="ADAL" clId="{7504BED4-D598-4C07-A3C5-08EEC4AA4104}" dt="2024-03-13T20:00:16.717" v="4103" actId="27636"/>
          <ac:spMkLst>
            <pc:docMk/>
            <pc:sldMk cId="94535482" sldId="301"/>
            <ac:spMk id="3" creationId="{9CB5A616-CA00-F08D-0C12-3FBA12FEE239}"/>
          </ac:spMkLst>
        </pc:spChg>
        <pc:picChg chg="add del mod">
          <ac:chgData name="Magee, Daniel" userId="85d3642a-e735-44fe-b240-e809600c1127" providerId="ADAL" clId="{7504BED4-D598-4C07-A3C5-08EEC4AA4104}" dt="2024-02-27T17:15:16.971" v="3842" actId="478"/>
          <ac:picMkLst>
            <pc:docMk/>
            <pc:sldMk cId="94535482" sldId="301"/>
            <ac:picMk id="4" creationId="{D4DB3869-1D6A-84CA-8544-C2251DE59C6A}"/>
          </ac:picMkLst>
        </pc:picChg>
        <pc:picChg chg="add del mod">
          <ac:chgData name="Magee, Daniel" userId="85d3642a-e735-44fe-b240-e809600c1127" providerId="ADAL" clId="{7504BED4-D598-4C07-A3C5-08EEC4AA4104}" dt="2024-02-28T13:24:57.320" v="3899" actId="478"/>
          <ac:picMkLst>
            <pc:docMk/>
            <pc:sldMk cId="94535482" sldId="301"/>
            <ac:picMk id="5" creationId="{E1B169D6-C6E5-5531-FE61-C872A2132E85}"/>
          </ac:picMkLst>
        </pc:picChg>
        <pc:picChg chg="add mod">
          <ac:chgData name="Magee, Daniel" userId="85d3642a-e735-44fe-b240-e809600c1127" providerId="ADAL" clId="{7504BED4-D598-4C07-A3C5-08EEC4AA4104}" dt="2024-02-28T13:25:05.313" v="3900" actId="14100"/>
          <ac:picMkLst>
            <pc:docMk/>
            <pc:sldMk cId="94535482" sldId="301"/>
            <ac:picMk id="7" creationId="{0F0DAB8A-7056-EE2E-87B8-0ADBA7320AA4}"/>
          </ac:picMkLst>
        </pc:picChg>
      </pc:sldChg>
      <pc:sldChg chg="addSp delSp modSp new mod">
        <pc:chgData name="Magee, Daniel" userId="85d3642a-e735-44fe-b240-e809600c1127" providerId="ADAL" clId="{7504BED4-D598-4C07-A3C5-08EEC4AA4104}" dt="2024-02-27T17:35:37.909" v="3876" actId="20577"/>
        <pc:sldMkLst>
          <pc:docMk/>
          <pc:sldMk cId="1593735405" sldId="302"/>
        </pc:sldMkLst>
        <pc:spChg chg="mod">
          <ac:chgData name="Magee, Daniel" userId="85d3642a-e735-44fe-b240-e809600c1127" providerId="ADAL" clId="{7504BED4-D598-4C07-A3C5-08EEC4AA4104}" dt="2024-02-26T19:18:00.562" v="3604" actId="20577"/>
          <ac:spMkLst>
            <pc:docMk/>
            <pc:sldMk cId="1593735405" sldId="302"/>
            <ac:spMk id="2" creationId="{B46644C0-3B4F-CDE8-8244-5292D2D761CE}"/>
          </ac:spMkLst>
        </pc:spChg>
        <pc:spChg chg="add del">
          <ac:chgData name="Magee, Daniel" userId="85d3642a-e735-44fe-b240-e809600c1127" providerId="ADAL" clId="{7504BED4-D598-4C07-A3C5-08EEC4AA4104}" dt="2024-02-27T14:31:44.913" v="3608"/>
          <ac:spMkLst>
            <pc:docMk/>
            <pc:sldMk cId="1593735405" sldId="302"/>
            <ac:spMk id="3" creationId="{AECCE1BF-A486-84CC-ABB3-D949FB27B5A5}"/>
          </ac:spMkLst>
        </pc:spChg>
        <pc:spChg chg="add del mod">
          <ac:chgData name="Magee, Daniel" userId="85d3642a-e735-44fe-b240-e809600c1127" providerId="ADAL" clId="{7504BED4-D598-4C07-A3C5-08EEC4AA4104}" dt="2024-02-27T14:35:50.422" v="3614"/>
          <ac:spMkLst>
            <pc:docMk/>
            <pc:sldMk cId="1593735405" sldId="302"/>
            <ac:spMk id="7" creationId="{7CB2026A-70FD-DF14-E068-0A0E3082AB62}"/>
          </ac:spMkLst>
        </pc:spChg>
        <pc:spChg chg="add del">
          <ac:chgData name="Magee, Daniel" userId="85d3642a-e735-44fe-b240-e809600c1127" providerId="ADAL" clId="{7504BED4-D598-4C07-A3C5-08EEC4AA4104}" dt="2024-02-27T14:40:10.163" v="3660" actId="22"/>
          <ac:spMkLst>
            <pc:docMk/>
            <pc:sldMk cId="1593735405" sldId="302"/>
            <ac:spMk id="11" creationId="{AE2482C6-46C0-0F64-DE23-10E365E91061}"/>
          </ac:spMkLst>
        </pc:spChg>
        <pc:graphicFrameChg chg="add mod">
          <ac:chgData name="Magee, Daniel" userId="85d3642a-e735-44fe-b240-e809600c1127" providerId="ADAL" clId="{7504BED4-D598-4C07-A3C5-08EEC4AA4104}" dt="2024-02-27T14:31:44.859" v="3607"/>
          <ac:graphicFrameMkLst>
            <pc:docMk/>
            <pc:sldMk cId="1593735405" sldId="302"/>
            <ac:graphicFrameMk id="4" creationId="{8071FB4A-CC72-1406-3518-911C8EC2B425}"/>
          </ac:graphicFrameMkLst>
        </pc:graphicFrameChg>
        <pc:graphicFrameChg chg="add del mod modGraphic">
          <ac:chgData name="Magee, Daniel" userId="85d3642a-e735-44fe-b240-e809600c1127" providerId="ADAL" clId="{7504BED4-D598-4C07-A3C5-08EEC4AA4104}" dt="2024-02-27T14:32:04.565" v="3612" actId="478"/>
          <ac:graphicFrameMkLst>
            <pc:docMk/>
            <pc:sldMk cId="1593735405" sldId="302"/>
            <ac:graphicFrameMk id="5" creationId="{279F36D0-8495-9F97-806C-1EEAFDF8B8AF}"/>
          </ac:graphicFrameMkLst>
        </pc:graphicFrameChg>
        <pc:graphicFrameChg chg="add mod modGraphic">
          <ac:chgData name="Magee, Daniel" userId="85d3642a-e735-44fe-b240-e809600c1127" providerId="ADAL" clId="{7504BED4-D598-4C07-A3C5-08EEC4AA4104}" dt="2024-02-27T17:35:37.909" v="3876" actId="20577"/>
          <ac:graphicFrameMkLst>
            <pc:docMk/>
            <pc:sldMk cId="1593735405" sldId="302"/>
            <ac:graphicFrameMk id="8" creationId="{CA9999FD-3BA7-7423-AE3B-C6D0B8E49619}"/>
          </ac:graphicFrameMkLst>
        </pc:graphicFrameChg>
        <pc:graphicFrameChg chg="add del mod modGraphic">
          <ac:chgData name="Magee, Daniel" userId="85d3642a-e735-44fe-b240-e809600c1127" providerId="ADAL" clId="{7504BED4-D598-4C07-A3C5-08EEC4AA4104}" dt="2024-02-27T14:39:42.361" v="3651" actId="478"/>
          <ac:graphicFrameMkLst>
            <pc:docMk/>
            <pc:sldMk cId="1593735405" sldId="302"/>
            <ac:graphicFrameMk id="9" creationId="{83B3326F-63F3-7558-4F7D-80DCCC76218F}"/>
          </ac:graphicFrameMkLst>
        </pc:graphicFrameChg>
        <pc:graphicFrameChg chg="add mod modGraphic">
          <ac:chgData name="Magee, Daniel" userId="85d3642a-e735-44fe-b240-e809600c1127" providerId="ADAL" clId="{7504BED4-D598-4C07-A3C5-08EEC4AA4104}" dt="2024-02-27T14:40:48.390" v="3670" actId="1076"/>
          <ac:graphicFrameMkLst>
            <pc:docMk/>
            <pc:sldMk cId="1593735405" sldId="302"/>
            <ac:graphicFrameMk id="12" creationId="{1797B429-962C-8421-F155-216C177760C8}"/>
          </ac:graphicFrameMkLst>
        </pc:graphicFrameChg>
        <pc:picChg chg="add mod">
          <ac:chgData name="Magee, Daniel" userId="85d3642a-e735-44fe-b240-e809600c1127" providerId="ADAL" clId="{7504BED4-D598-4C07-A3C5-08EEC4AA4104}" dt="2024-02-27T17:14:57.692" v="3837"/>
          <ac:picMkLst>
            <pc:docMk/>
            <pc:sldMk cId="1593735405" sldId="302"/>
            <ac:picMk id="3" creationId="{20080032-7B11-631B-99C8-14C064B9B095}"/>
          </ac:picMkLst>
        </pc:picChg>
      </pc:sldChg>
      <pc:sldChg chg="addSp delSp modSp new mod">
        <pc:chgData name="Magee, Daniel" userId="85d3642a-e735-44fe-b240-e809600c1127" providerId="ADAL" clId="{7504BED4-D598-4C07-A3C5-08EEC4AA4104}" dt="2024-03-05T21:54:16.164" v="4016" actId="14100"/>
        <pc:sldMkLst>
          <pc:docMk/>
          <pc:sldMk cId="3613861357" sldId="303"/>
        </pc:sldMkLst>
        <pc:spChg chg="mod">
          <ac:chgData name="Magee, Daniel" userId="85d3642a-e735-44fe-b240-e809600c1127" providerId="ADAL" clId="{7504BED4-D598-4C07-A3C5-08EEC4AA4104}" dt="2024-03-05T21:54:01.559" v="4012" actId="20577"/>
          <ac:spMkLst>
            <pc:docMk/>
            <pc:sldMk cId="3613861357" sldId="303"/>
            <ac:spMk id="2" creationId="{09914062-CB48-AB8E-4126-516015C87979}"/>
          </ac:spMkLst>
        </pc:spChg>
        <pc:spChg chg="del">
          <ac:chgData name="Magee, Daniel" userId="85d3642a-e735-44fe-b240-e809600c1127" providerId="ADAL" clId="{7504BED4-D598-4C07-A3C5-08EEC4AA4104}" dt="2024-03-05T21:43:30.438" v="3907"/>
          <ac:spMkLst>
            <pc:docMk/>
            <pc:sldMk cId="3613861357" sldId="303"/>
            <ac:spMk id="3" creationId="{8EAEA5D4-70E3-B4A7-F74D-DD3ADA84F255}"/>
          </ac:spMkLst>
        </pc:spChg>
        <pc:spChg chg="add mod">
          <ac:chgData name="Magee, Daniel" userId="85d3642a-e735-44fe-b240-e809600c1127" providerId="ADAL" clId="{7504BED4-D598-4C07-A3C5-08EEC4AA4104}" dt="2024-03-05T21:43:36.863" v="3908" actId="14100"/>
          <ac:spMkLst>
            <pc:docMk/>
            <pc:sldMk cId="3613861357" sldId="303"/>
            <ac:spMk id="5" creationId="{2CC153F9-D9E1-344C-88C6-9501C067F1C8}"/>
          </ac:spMkLst>
        </pc:spChg>
        <pc:spChg chg="add del mod">
          <ac:chgData name="Magee, Daniel" userId="85d3642a-e735-44fe-b240-e809600c1127" providerId="ADAL" clId="{7504BED4-D598-4C07-A3C5-08EEC4AA4104}" dt="2024-03-05T21:45:20.459" v="3913"/>
          <ac:spMkLst>
            <pc:docMk/>
            <pc:sldMk cId="3613861357" sldId="303"/>
            <ac:spMk id="7" creationId="{E897F5DB-C9C3-71C7-3326-98386F01C47E}"/>
          </ac:spMkLst>
        </pc:spChg>
        <pc:spChg chg="add">
          <ac:chgData name="Magee, Daniel" userId="85d3642a-e735-44fe-b240-e809600c1127" providerId="ADAL" clId="{7504BED4-D598-4C07-A3C5-08EEC4AA4104}" dt="2024-03-05T21:45:09.609" v="3911"/>
          <ac:spMkLst>
            <pc:docMk/>
            <pc:sldMk cId="3613861357" sldId="303"/>
            <ac:spMk id="9" creationId="{47384FD1-D866-15B0-4406-952CD6698A96}"/>
          </ac:spMkLst>
        </pc:spChg>
        <pc:spChg chg="add del mod">
          <ac:chgData name="Magee, Daniel" userId="85d3642a-e735-44fe-b240-e809600c1127" providerId="ADAL" clId="{7504BED4-D598-4C07-A3C5-08EEC4AA4104}" dt="2024-03-05T21:45:55.780" v="3917" actId="478"/>
          <ac:spMkLst>
            <pc:docMk/>
            <pc:sldMk cId="3613861357" sldId="303"/>
            <ac:spMk id="12" creationId="{864489FE-64CC-C38B-A3BB-4878C3DA22A3}"/>
          </ac:spMkLst>
        </pc:spChg>
        <pc:graphicFrameChg chg="add del mod modGraphic">
          <ac:chgData name="Magee, Daniel" userId="85d3642a-e735-44fe-b240-e809600c1127" providerId="ADAL" clId="{7504BED4-D598-4C07-A3C5-08EEC4AA4104}" dt="2024-03-05T21:43:44.791" v="3910" actId="478"/>
          <ac:graphicFrameMkLst>
            <pc:docMk/>
            <pc:sldMk cId="3613861357" sldId="303"/>
            <ac:graphicFrameMk id="4" creationId="{CA1D4CC1-712A-F60E-917B-2FAC7DA590EA}"/>
          </ac:graphicFrameMkLst>
        </pc:graphicFrameChg>
        <pc:graphicFrameChg chg="add mod">
          <ac:chgData name="Magee, Daniel" userId="85d3642a-e735-44fe-b240-e809600c1127" providerId="ADAL" clId="{7504BED4-D598-4C07-A3C5-08EEC4AA4104}" dt="2024-03-05T21:45:16.401" v="3912"/>
          <ac:graphicFrameMkLst>
            <pc:docMk/>
            <pc:sldMk cId="3613861357" sldId="303"/>
            <ac:graphicFrameMk id="8" creationId="{AA0999CB-6059-01CA-312B-F427AB879F73}"/>
          </ac:graphicFrameMkLst>
        </pc:graphicFrameChg>
        <pc:graphicFrameChg chg="add del mod ord">
          <ac:chgData name="Magee, Daniel" userId="85d3642a-e735-44fe-b240-e809600c1127" providerId="ADAL" clId="{7504BED4-D598-4C07-A3C5-08EEC4AA4104}" dt="2024-03-05T21:47:53.586" v="3929" actId="478"/>
          <ac:graphicFrameMkLst>
            <pc:docMk/>
            <pc:sldMk cId="3613861357" sldId="303"/>
            <ac:graphicFrameMk id="13" creationId="{96D3EDD0-1A93-FCD2-73FB-2A396FCD8DF7}"/>
          </ac:graphicFrameMkLst>
        </pc:graphicFrameChg>
        <pc:graphicFrameChg chg="add del mod">
          <ac:chgData name="Magee, Daniel" userId="85d3642a-e735-44fe-b240-e809600c1127" providerId="ADAL" clId="{7504BED4-D598-4C07-A3C5-08EEC4AA4104}" dt="2024-03-05T21:49:22.716" v="3934" actId="478"/>
          <ac:graphicFrameMkLst>
            <pc:docMk/>
            <pc:sldMk cId="3613861357" sldId="303"/>
            <ac:graphicFrameMk id="14" creationId="{C6FB3AB1-B5C6-C751-06B2-E98BD5CCC73A}"/>
          </ac:graphicFrameMkLst>
        </pc:graphicFrameChg>
        <pc:graphicFrameChg chg="add del mod">
          <ac:chgData name="Magee, Daniel" userId="85d3642a-e735-44fe-b240-e809600c1127" providerId="ADAL" clId="{7504BED4-D598-4C07-A3C5-08EEC4AA4104}" dt="2024-03-05T21:50:36.991" v="3939" actId="478"/>
          <ac:graphicFrameMkLst>
            <pc:docMk/>
            <pc:sldMk cId="3613861357" sldId="303"/>
            <ac:graphicFrameMk id="15" creationId="{448EC2F9-29A0-3997-D060-25CFE462C83B}"/>
          </ac:graphicFrameMkLst>
        </pc:graphicFrameChg>
        <pc:graphicFrameChg chg="add del mod">
          <ac:chgData name="Magee, Daniel" userId="85d3642a-e735-44fe-b240-e809600c1127" providerId="ADAL" clId="{7504BED4-D598-4C07-A3C5-08EEC4AA4104}" dt="2024-03-05T21:50:48.778" v="3941" actId="478"/>
          <ac:graphicFrameMkLst>
            <pc:docMk/>
            <pc:sldMk cId="3613861357" sldId="303"/>
            <ac:graphicFrameMk id="16" creationId="{86487B8C-9CAC-5E48-C4AA-2B9BEA91507B}"/>
          </ac:graphicFrameMkLst>
        </pc:graphicFrameChg>
        <pc:graphicFrameChg chg="add del mod ord">
          <ac:chgData name="Magee, Daniel" userId="85d3642a-e735-44fe-b240-e809600c1127" providerId="ADAL" clId="{7504BED4-D598-4C07-A3C5-08EEC4AA4104}" dt="2024-03-05T21:51:34.870" v="3947" actId="478"/>
          <ac:graphicFrameMkLst>
            <pc:docMk/>
            <pc:sldMk cId="3613861357" sldId="303"/>
            <ac:graphicFrameMk id="19" creationId="{D0DBD21F-1DF0-ED09-7183-D5CE17621F37}"/>
          </ac:graphicFrameMkLst>
        </pc:graphicFrameChg>
        <pc:picChg chg="add del mod">
          <ac:chgData name="Magee, Daniel" userId="85d3642a-e735-44fe-b240-e809600c1127" providerId="ADAL" clId="{7504BED4-D598-4C07-A3C5-08EEC4AA4104}" dt="2024-03-05T21:45:26.153" v="3916" actId="478"/>
          <ac:picMkLst>
            <pc:docMk/>
            <pc:sldMk cId="3613861357" sldId="303"/>
            <ac:picMk id="10" creationId="{FFEA59F7-A83E-A12F-C14C-AE2C6B2813CC}"/>
          </ac:picMkLst>
        </pc:picChg>
        <pc:picChg chg="add del mod">
          <ac:chgData name="Magee, Daniel" userId="85d3642a-e735-44fe-b240-e809600c1127" providerId="ADAL" clId="{7504BED4-D598-4C07-A3C5-08EEC4AA4104}" dt="2024-03-05T21:50:56.618" v="3943" actId="478"/>
          <ac:picMkLst>
            <pc:docMk/>
            <pc:sldMk cId="3613861357" sldId="303"/>
            <ac:picMk id="18" creationId="{24DB4FC2-3E81-07FC-9FF5-3DB260BFA47C}"/>
          </ac:picMkLst>
        </pc:picChg>
        <pc:picChg chg="add mod ord">
          <ac:chgData name="Magee, Daniel" userId="85d3642a-e735-44fe-b240-e809600c1127" providerId="ADAL" clId="{7504BED4-D598-4C07-A3C5-08EEC4AA4104}" dt="2024-03-05T21:54:16.164" v="4016" actId="14100"/>
          <ac:picMkLst>
            <pc:docMk/>
            <pc:sldMk cId="3613861357" sldId="303"/>
            <ac:picMk id="21" creationId="{417D7515-4C6D-67E7-9309-F9CD3FF34A48}"/>
          </ac:picMkLst>
        </pc:picChg>
        <pc:picChg chg="add mod">
          <ac:chgData name="Magee, Daniel" userId="85d3642a-e735-44fe-b240-e809600c1127" providerId="ADAL" clId="{7504BED4-D598-4C07-A3C5-08EEC4AA4104}" dt="2024-03-05T21:53:10.425" v="3969"/>
          <ac:picMkLst>
            <pc:docMk/>
            <pc:sldMk cId="3613861357" sldId="303"/>
            <ac:picMk id="22" creationId="{0F259114-6159-9A69-0DF9-57C8932C7ED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6C2F1-5F48-490F-895A-080D06F53B09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EE2EF-F64C-49A1-9BEE-685F9E0DCD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53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839CE-8C99-4EF0-B377-CC601D17E31E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06FFF-AB99-4770-B3DD-03A53029E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8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6EE6BC-BD91-49D9-812B-6746B38327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" y="5739406"/>
            <a:ext cx="1357320" cy="111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56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87F91B-9488-44CE-BD7F-B97633638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5" y="5739406"/>
            <a:ext cx="1301903" cy="111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050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9C692E-D79C-4AD5-9240-77D9CD3B72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5" y="5718769"/>
            <a:ext cx="1311137" cy="111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4000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05377" y="3333090"/>
            <a:ext cx="61812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0"/>
              </a:rPr>
              <a:t>Spring Seminar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1" y="6184969"/>
            <a:ext cx="12192000" cy="55399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spc="450" dirty="0">
                <a:solidFill>
                  <a:schemeClr val="bg1"/>
                </a:solidFill>
                <a:latin typeface="Garamond" panose="02020404030301010803" pitchFamily="18" charset="0"/>
              </a:rPr>
              <a:t>WWW.NALMCO.ORG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33165-A6BF-4F1B-8B16-6B71A9481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19" y="822037"/>
            <a:ext cx="7477760" cy="24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56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17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61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5" y="5726545"/>
            <a:ext cx="1403503" cy="1131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826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ED912F-1B2E-43F7-AA62-CAFC01CD17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" y="5739406"/>
            <a:ext cx="1357320" cy="111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072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815497-8A0E-4683-8EB4-97CF94CD3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5739406"/>
            <a:ext cx="1348083" cy="111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420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4FB22-6F03-44CA-945D-908B66D88E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" y="5739406"/>
            <a:ext cx="1357320" cy="111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874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35CF19-BD72-4FF8-AAC6-0B23FBC15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" y="5739406"/>
            <a:ext cx="1357320" cy="111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73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289696-498D-4D65-8450-31E1383C76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5739406"/>
            <a:ext cx="1348083" cy="111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111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4B2B7-A1CE-4336-A70A-34C791567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2" y="5739406"/>
            <a:ext cx="1366557" cy="111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822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3CBA67-759B-451B-8805-2EF6382B9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6" y="5739406"/>
            <a:ext cx="1392101" cy="111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93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27087-8D81-4CD7-A503-B1B49DEF5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5739406"/>
            <a:ext cx="1292666" cy="111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976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6E9D3-770C-42A9-B2AF-DDEFF1ED53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1DCB9A3-9D5A-4492-9D8F-48D82FD09DF9}"/>
              </a:ext>
            </a:extLst>
          </p:cNvPr>
          <p:cNvSpPr txBox="1">
            <a:spLocks/>
          </p:cNvSpPr>
          <p:nvPr userDrawn="1"/>
        </p:nvSpPr>
        <p:spPr>
          <a:xfrm>
            <a:off x="1960679" y="6168466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Standard for Lighting Management Quality since 1953</a:t>
            </a:r>
            <a:r>
              <a:rPr lang="en-US" sz="2700" dirty="0"/>
              <a:t>	</a:t>
            </a:r>
            <a:r>
              <a:rPr lang="en-US" sz="1800" b="1" spc="225" dirty="0">
                <a:solidFill>
                  <a:schemeClr val="accent1">
                    <a:lumMod val="50000"/>
                  </a:schemeClr>
                </a:solidFill>
              </a:rPr>
              <a:t>www.nalmco.org</a:t>
            </a:r>
            <a:r>
              <a:rPr lang="en-US" sz="2700" spc="22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208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33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57FDD-60F5-E7F0-1E8F-09DEBF7C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us?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1A4D1-42BA-DB48-7693-F6E219CCF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1967" cy="4351338"/>
          </a:xfrm>
        </p:spPr>
        <p:txBody>
          <a:bodyPr/>
          <a:lstStyle/>
          <a:p>
            <a:r>
              <a:rPr lang="en-US" dirty="0"/>
              <a:t>Existing LED can be an opportunity!</a:t>
            </a:r>
          </a:p>
          <a:p>
            <a:r>
              <a:rPr lang="en-US" dirty="0"/>
              <a:t>Knowledge will become more important as we move forward!</a:t>
            </a:r>
          </a:p>
          <a:p>
            <a:pPr lvl="1"/>
            <a:r>
              <a:rPr lang="en-US" dirty="0"/>
              <a:t>Educating your team – Online and In-Person training opportunities. </a:t>
            </a:r>
          </a:p>
          <a:p>
            <a:r>
              <a:rPr lang="en-US" dirty="0"/>
              <a:t>Retrofit Strategy</a:t>
            </a:r>
          </a:p>
          <a:p>
            <a:pPr lvl="1"/>
            <a:r>
              <a:rPr lang="en-US" dirty="0"/>
              <a:t>Explore multiple options. </a:t>
            </a:r>
          </a:p>
          <a:p>
            <a:r>
              <a:rPr lang="en-US" dirty="0"/>
              <a:t>LED to LED Checklist - Handout</a:t>
            </a:r>
          </a:p>
          <a:p>
            <a:endParaRPr lang="en-US" dirty="0"/>
          </a:p>
        </p:txBody>
      </p:sp>
      <p:pic>
        <p:nvPicPr>
          <p:cNvPr id="4" name="Imagem 7" descr="Logotipo&#10;&#10;Descrição gerada automaticamente">
            <a:extLst>
              <a:ext uri="{FF2B5EF4-FFF2-40B4-BE49-F238E27FC236}">
                <a16:creationId xmlns:a16="http://schemas.microsoft.com/office/drawing/2014/main" id="{B6A2D77D-4D6E-A677-4A43-B27955D3B5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793" y="5804804"/>
            <a:ext cx="2161113" cy="1055716"/>
          </a:xfrm>
          <a:prstGeom prst="rect">
            <a:avLst/>
          </a:prstGeom>
        </p:spPr>
      </p:pic>
      <p:pic>
        <p:nvPicPr>
          <p:cNvPr id="6" name="Picture 5" descr="A room with tables and chairs&#10;&#10;Description automatically generated">
            <a:extLst>
              <a:ext uri="{FF2B5EF4-FFF2-40B4-BE49-F238E27FC236}">
                <a16:creationId xmlns:a16="http://schemas.microsoft.com/office/drawing/2014/main" id="{A5BC8752-636A-7193-D33E-22AF1BB08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99" y="2124000"/>
            <a:ext cx="4882601" cy="32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hecklist with text and images&#10;&#10;Description automatically generated">
            <a:extLst>
              <a:ext uri="{FF2B5EF4-FFF2-40B4-BE49-F238E27FC236}">
                <a16:creationId xmlns:a16="http://schemas.microsoft.com/office/drawing/2014/main" id="{417D7515-4C6D-67E7-9309-F9CD3FF3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92" y="1139859"/>
            <a:ext cx="7461661" cy="4874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914062-CB48-AB8E-4126-516015C87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CC153F9-D9E1-344C-88C6-9501C067F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498299" y="-99691"/>
            <a:ext cx="20690299" cy="65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" rIns="0" bIns="126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121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121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121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121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121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121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121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121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121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1400" algn="r"/>
              </a:tabLst>
            </a:pPr>
            <a:r>
              <a:rPr kumimoji="0" lang="en-US" altLang="zh-CN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ReLED CHECKLIST </a:t>
            </a:r>
            <a:endParaRPr kumimoji="0" lang="en-GB" altLang="zh-CN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121400" algn="r"/>
              </a:tabLst>
            </a:pPr>
            <a:r>
              <a:rPr kumimoji="0" lang="en-GB" altLang="zh-CN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form is a guide for data collection on the initial customer site visit.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1400" algn="r"/>
              </a:tabLst>
            </a:pPr>
            <a:endParaRPr kumimoji="0" lang="en-GB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Imagem 7" descr="Logotipo&#10;&#10;Descrição gerada automaticamente">
            <a:extLst>
              <a:ext uri="{FF2B5EF4-FFF2-40B4-BE49-F238E27FC236}">
                <a16:creationId xmlns:a16="http://schemas.microsoft.com/office/drawing/2014/main" id="{0F259114-6159-9A69-0DF9-57C8932C7E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793" y="5804804"/>
            <a:ext cx="2161113" cy="10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6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30ED1-7E5D-542B-9C38-6285B4435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Discussion</a:t>
            </a:r>
          </a:p>
        </p:txBody>
      </p:sp>
      <p:pic>
        <p:nvPicPr>
          <p:cNvPr id="6" name="Content Placeholder 5" descr="A room with chairs and tables&#10;&#10;Description automatically generated">
            <a:extLst>
              <a:ext uri="{FF2B5EF4-FFF2-40B4-BE49-F238E27FC236}">
                <a16:creationId xmlns:a16="http://schemas.microsoft.com/office/drawing/2014/main" id="{A58A1DE6-8DD9-1ABE-34D0-7DB9F8C52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79" y="1825625"/>
            <a:ext cx="6525842" cy="4351338"/>
          </a:xfrm>
        </p:spPr>
      </p:pic>
      <p:pic>
        <p:nvPicPr>
          <p:cNvPr id="4" name="Imagem 7" descr="Logotipo&#10;&#10;Descrição gerada automaticamente">
            <a:extLst>
              <a:ext uri="{FF2B5EF4-FFF2-40B4-BE49-F238E27FC236}">
                <a16:creationId xmlns:a16="http://schemas.microsoft.com/office/drawing/2014/main" id="{1B9A8B00-6B2B-C918-ADD0-A0D6E4C0A7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793" y="5804804"/>
            <a:ext cx="2161113" cy="10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7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CEFE-9DBE-936D-39B4-E3259001F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9944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RE-LED</a:t>
            </a:r>
            <a:br>
              <a:rPr lang="en-US" dirty="0"/>
            </a:br>
            <a:r>
              <a:rPr lang="en-US" dirty="0"/>
              <a:t>LED to LED Lighting Retrofits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5A616-CA00-F08D-0C12-3FBA12FEE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0385"/>
            <a:ext cx="9144000" cy="63201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Dan Magee			Keith Williams</a:t>
            </a:r>
          </a:p>
          <a:p>
            <a:r>
              <a:rPr lang="en-US" dirty="0"/>
              <a:t>D.Magee@ledvance.com		Keith.Williams@ledvance.com	</a:t>
            </a:r>
          </a:p>
        </p:txBody>
      </p:sp>
      <p:pic>
        <p:nvPicPr>
          <p:cNvPr id="7" name="Picture 6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0F0DAB8A-7056-EE2E-87B8-0ADBA7320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85" y="2502785"/>
            <a:ext cx="7309119" cy="251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E1231-960A-AE4B-2922-3A144691A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LED to 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BA48E-F727-197B-C60B-777F049E1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Lighting Maintenance (End of Life)</a:t>
            </a:r>
          </a:p>
          <a:p>
            <a:pPr lvl="1"/>
            <a:r>
              <a:rPr lang="en-US" dirty="0"/>
              <a:t>Reduced Light Levels</a:t>
            </a:r>
          </a:p>
          <a:p>
            <a:pPr lvl="1"/>
            <a:r>
              <a:rPr lang="en-US" dirty="0"/>
              <a:t>Color Shift</a:t>
            </a:r>
          </a:p>
          <a:p>
            <a:pPr lvl="1"/>
            <a:r>
              <a:rPr lang="en-US" dirty="0"/>
              <a:t>Inconsistency</a:t>
            </a:r>
          </a:p>
          <a:p>
            <a:pPr lvl="1"/>
            <a:r>
              <a:rPr lang="en-US" dirty="0"/>
              <a:t>Failures</a:t>
            </a:r>
          </a:p>
          <a:p>
            <a:r>
              <a:rPr lang="en-US" dirty="0"/>
              <a:t>Energy Efficiency – Additional Savings</a:t>
            </a:r>
          </a:p>
          <a:p>
            <a:r>
              <a:rPr lang="en-US" dirty="0"/>
              <a:t>New Facility Use Requirements</a:t>
            </a:r>
          </a:p>
          <a:p>
            <a:r>
              <a:rPr lang="en-US" dirty="0"/>
              <a:t>Sub-par Existing Retrofit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m 7" descr="Logotipo&#10;&#10;Descrição gerada automaticamente">
            <a:extLst>
              <a:ext uri="{FF2B5EF4-FFF2-40B4-BE49-F238E27FC236}">
                <a16:creationId xmlns:a16="http://schemas.microsoft.com/office/drawing/2014/main" id="{D4F73D32-B122-52D3-D482-2529FFF0AD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793" y="5804804"/>
            <a:ext cx="2161113" cy="10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0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B957F1-419E-0444-1BE8-168163A6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DLC Requirements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517118A-38B5-8585-B99E-3B6B37E6C8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457987"/>
              </p:ext>
            </p:extLst>
          </p:nvPr>
        </p:nvGraphicFramePr>
        <p:xfrm>
          <a:off x="889959" y="1929600"/>
          <a:ext cx="10412081" cy="3439162"/>
        </p:xfrm>
        <a:graphic>
          <a:graphicData uri="http://schemas.openxmlformats.org/drawingml/2006/table">
            <a:tbl>
              <a:tblPr/>
              <a:tblGrid>
                <a:gridCol w="1234026">
                  <a:extLst>
                    <a:ext uri="{9D8B030D-6E8A-4147-A177-3AD203B41FA5}">
                      <a16:colId xmlns:a16="http://schemas.microsoft.com/office/drawing/2014/main" val="3929477584"/>
                    </a:ext>
                  </a:extLst>
                </a:gridCol>
                <a:gridCol w="951227">
                  <a:extLst>
                    <a:ext uri="{9D8B030D-6E8A-4147-A177-3AD203B41FA5}">
                      <a16:colId xmlns:a16="http://schemas.microsoft.com/office/drawing/2014/main" val="340601517"/>
                    </a:ext>
                  </a:extLst>
                </a:gridCol>
                <a:gridCol w="1371138">
                  <a:extLst>
                    <a:ext uri="{9D8B030D-6E8A-4147-A177-3AD203B41FA5}">
                      <a16:colId xmlns:a16="http://schemas.microsoft.com/office/drawing/2014/main" val="1212108503"/>
                    </a:ext>
                  </a:extLst>
                </a:gridCol>
                <a:gridCol w="1371138">
                  <a:extLst>
                    <a:ext uri="{9D8B030D-6E8A-4147-A177-3AD203B41FA5}">
                      <a16:colId xmlns:a16="http://schemas.microsoft.com/office/drawing/2014/main" val="1080858524"/>
                    </a:ext>
                  </a:extLst>
                </a:gridCol>
                <a:gridCol w="1371138">
                  <a:extLst>
                    <a:ext uri="{9D8B030D-6E8A-4147-A177-3AD203B41FA5}">
                      <a16:colId xmlns:a16="http://schemas.microsoft.com/office/drawing/2014/main" val="2748183852"/>
                    </a:ext>
                  </a:extLst>
                </a:gridCol>
                <a:gridCol w="1371138">
                  <a:extLst>
                    <a:ext uri="{9D8B030D-6E8A-4147-A177-3AD203B41FA5}">
                      <a16:colId xmlns:a16="http://schemas.microsoft.com/office/drawing/2014/main" val="3505048788"/>
                    </a:ext>
                  </a:extLst>
                </a:gridCol>
                <a:gridCol w="1371138">
                  <a:extLst>
                    <a:ext uri="{9D8B030D-6E8A-4147-A177-3AD203B41FA5}">
                      <a16:colId xmlns:a16="http://schemas.microsoft.com/office/drawing/2014/main" val="1331252994"/>
                    </a:ext>
                  </a:extLst>
                </a:gridCol>
                <a:gridCol w="1371138">
                  <a:extLst>
                    <a:ext uri="{9D8B030D-6E8A-4147-A177-3AD203B41FA5}">
                      <a16:colId xmlns:a16="http://schemas.microsoft.com/office/drawing/2014/main" val="2141538349"/>
                    </a:ext>
                  </a:extLst>
                </a:gridCol>
              </a:tblGrid>
              <a:tr h="321543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DLC Efficacy (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/W) Requirements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077608"/>
                  </a:ext>
                </a:extLst>
              </a:tr>
              <a:tr h="956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Light Standard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Light Premium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2x2 Luminaires (Troffer) Standard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2x2 Luminaires (Troffer) Premium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Bay Standard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Bay Premium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804604"/>
                  </a:ext>
                </a:extLst>
              </a:tr>
              <a:tr h="377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Version 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015700"/>
                  </a:ext>
                </a:extLst>
              </a:tr>
              <a:tr h="321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676555"/>
                  </a:ext>
                </a:extLst>
              </a:tr>
              <a:tr h="321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V2.0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675942"/>
                  </a:ext>
                </a:extLst>
              </a:tr>
              <a:tr h="321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428991"/>
                  </a:ext>
                </a:extLst>
              </a:tr>
              <a:tr h="321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Version 4.0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862808"/>
                  </a:ext>
                </a:extLst>
              </a:tr>
              <a:tr h="321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Version 5.0/5.1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749888"/>
                  </a:ext>
                </a:extLst>
              </a:tr>
            </a:tbl>
          </a:graphicData>
        </a:graphic>
      </p:graphicFrame>
      <p:pic>
        <p:nvPicPr>
          <p:cNvPr id="2" name="Imagem 7" descr="Logotipo&#10;&#10;Descrição gerada automaticamente">
            <a:extLst>
              <a:ext uri="{FF2B5EF4-FFF2-40B4-BE49-F238E27FC236}">
                <a16:creationId xmlns:a16="http://schemas.microsoft.com/office/drawing/2014/main" id="{5F127F18-0049-AC6A-49F3-767B9853A6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793" y="5804804"/>
            <a:ext cx="2161113" cy="10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2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F49D6-3709-CF8C-0D4F-242555AD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DOE LED Roadmap</a:t>
            </a:r>
          </a:p>
        </p:txBody>
      </p:sp>
      <p:pic>
        <p:nvPicPr>
          <p:cNvPr id="5" name="Content Placeholder 4" descr="A graph of different colors and numbers&#10;&#10;Description automatically generated with medium confidence">
            <a:extLst>
              <a:ext uri="{FF2B5EF4-FFF2-40B4-BE49-F238E27FC236}">
                <a16:creationId xmlns:a16="http://schemas.microsoft.com/office/drawing/2014/main" id="{B23FE3CB-961F-1E2E-86BC-AB0F2F3F0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" y="1488265"/>
            <a:ext cx="9875982" cy="402966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EA814C-D610-3F98-97BC-57B5D001F4FD}"/>
              </a:ext>
            </a:extLst>
          </p:cNvPr>
          <p:cNvSpPr txBox="1"/>
          <p:nvPr/>
        </p:nvSpPr>
        <p:spPr>
          <a:xfrm>
            <a:off x="2711669" y="5442257"/>
            <a:ext cx="743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 – Phosphor Conversion 		CM – Color Mixed 		</a:t>
            </a:r>
          </a:p>
        </p:txBody>
      </p:sp>
      <p:pic>
        <p:nvPicPr>
          <p:cNvPr id="4" name="Imagem 7" descr="Logotipo&#10;&#10;Descrição gerada automaticamente">
            <a:extLst>
              <a:ext uri="{FF2B5EF4-FFF2-40B4-BE49-F238E27FC236}">
                <a16:creationId xmlns:a16="http://schemas.microsoft.com/office/drawing/2014/main" id="{C83DC1F9-6B52-A738-02D6-C1BD90C270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793" y="5804804"/>
            <a:ext cx="2161113" cy="10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1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FA45-7565-BE94-4E7A-6A99FD351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Building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7D334-3E73-CC35-06ED-1480B0D2A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222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Light Levels</a:t>
            </a:r>
          </a:p>
          <a:p>
            <a:pPr lvl="1"/>
            <a:r>
              <a:rPr lang="en-US" dirty="0"/>
              <a:t>Existing</a:t>
            </a:r>
          </a:p>
          <a:p>
            <a:pPr lvl="1"/>
            <a:r>
              <a:rPr lang="en-US" dirty="0"/>
              <a:t>Requirements for the space</a:t>
            </a:r>
          </a:p>
          <a:p>
            <a:r>
              <a:rPr lang="en-US" dirty="0"/>
              <a:t>Controls</a:t>
            </a:r>
          </a:p>
          <a:p>
            <a:pPr lvl="1"/>
            <a:r>
              <a:rPr lang="en-US" dirty="0"/>
              <a:t>Fixture Level</a:t>
            </a:r>
          </a:p>
          <a:p>
            <a:pPr lvl="1"/>
            <a:r>
              <a:rPr lang="en-US" dirty="0"/>
              <a:t>Room Level</a:t>
            </a:r>
          </a:p>
          <a:p>
            <a:pPr lvl="1"/>
            <a:r>
              <a:rPr lang="en-US" dirty="0"/>
              <a:t>Building Level</a:t>
            </a:r>
          </a:p>
          <a:p>
            <a:r>
              <a:rPr lang="en-US" dirty="0"/>
              <a:t>Condition</a:t>
            </a:r>
          </a:p>
          <a:p>
            <a:pPr lvl="1"/>
            <a:r>
              <a:rPr lang="en-US" dirty="0"/>
              <a:t>Luminaire</a:t>
            </a:r>
          </a:p>
          <a:p>
            <a:pPr lvl="1"/>
            <a:r>
              <a:rPr lang="en-US" dirty="0"/>
              <a:t>Wiring</a:t>
            </a:r>
          </a:p>
          <a:p>
            <a:r>
              <a:rPr lang="en-US" dirty="0"/>
              <a:t>Code/Compliance Issues</a:t>
            </a:r>
          </a:p>
          <a:p>
            <a:pPr lvl="1"/>
            <a:r>
              <a:rPr lang="en-US" dirty="0"/>
              <a:t>Retrofit Work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Imagem 7" descr="Logotipo&#10;&#10;Descrição gerada automaticamente">
            <a:extLst>
              <a:ext uri="{FF2B5EF4-FFF2-40B4-BE49-F238E27FC236}">
                <a16:creationId xmlns:a16="http://schemas.microsoft.com/office/drawing/2014/main" id="{DE16CC1C-FF99-A9D4-CA6C-AD4C3A1D34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793" y="5804804"/>
            <a:ext cx="2161113" cy="1055716"/>
          </a:xfrm>
          <a:prstGeom prst="rect">
            <a:avLst/>
          </a:prstGeom>
        </p:spPr>
      </p:pic>
      <p:pic>
        <p:nvPicPr>
          <p:cNvPr id="6" name="Picture 5" descr="A large warehouse with lights&#10;&#10;Description automatically generated with medium confidence">
            <a:extLst>
              <a:ext uri="{FF2B5EF4-FFF2-40B4-BE49-F238E27FC236}">
                <a16:creationId xmlns:a16="http://schemas.microsoft.com/office/drawing/2014/main" id="{BFD0DFE1-9702-BBB6-9246-9839B90E3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28" y="1690688"/>
            <a:ext cx="5748172" cy="36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9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B4E7-6028-948B-6104-F60A69A1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Re-Lamp vs Fixture Replacement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779B8-A869-B306-A83E-71911B1C8E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Re-Lamping</a:t>
            </a:r>
          </a:p>
          <a:p>
            <a:pPr lvl="1"/>
            <a:r>
              <a:rPr lang="en-US" dirty="0"/>
              <a:t>Lower material cost</a:t>
            </a:r>
          </a:p>
          <a:p>
            <a:pPr lvl="1"/>
            <a:r>
              <a:rPr lang="en-US" dirty="0"/>
              <a:t>Lower labor cost</a:t>
            </a:r>
          </a:p>
          <a:p>
            <a:pPr lvl="1"/>
            <a:r>
              <a:rPr lang="en-US" dirty="0"/>
              <a:t>Ease of maintenance</a:t>
            </a:r>
          </a:p>
          <a:p>
            <a:pPr lvl="1"/>
            <a:r>
              <a:rPr lang="en-US" dirty="0"/>
              <a:t>Lower Efficiency</a:t>
            </a:r>
          </a:p>
          <a:p>
            <a:pPr lvl="2"/>
            <a:r>
              <a:rPr lang="en-US" dirty="0"/>
              <a:t>25-35% of the generated lumens are absorbed in a fixture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3DE8A-5124-19B3-5513-E67B9D8DF8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Fixture Replacement</a:t>
            </a:r>
          </a:p>
          <a:p>
            <a:pPr lvl="1"/>
            <a:r>
              <a:rPr lang="en-US" dirty="0"/>
              <a:t>Integral control capability</a:t>
            </a:r>
          </a:p>
          <a:p>
            <a:pPr lvl="2"/>
            <a:r>
              <a:rPr lang="en-US" dirty="0"/>
              <a:t>Fixture Level &amp; Network Options</a:t>
            </a:r>
          </a:p>
          <a:p>
            <a:pPr lvl="1"/>
            <a:r>
              <a:rPr lang="en-US" dirty="0"/>
              <a:t>Updated look </a:t>
            </a:r>
          </a:p>
          <a:p>
            <a:pPr lvl="1"/>
            <a:r>
              <a:rPr lang="en-US" dirty="0"/>
              <a:t>Higher efficiency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Imagem 7" descr="Logotipo&#10;&#10;Descrição gerada automaticamente">
            <a:extLst>
              <a:ext uri="{FF2B5EF4-FFF2-40B4-BE49-F238E27FC236}">
                <a16:creationId xmlns:a16="http://schemas.microsoft.com/office/drawing/2014/main" id="{419A926D-A645-8BD5-9DCB-6B9F43CFBF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793" y="5804804"/>
            <a:ext cx="2161113" cy="10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1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D83A-D4C2-0C7F-2B85-B45C4BBAE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C553C-2C60-3C13-F496-5420A76EA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there is an opportunity to reduce kW and </a:t>
            </a:r>
            <a:r>
              <a:rPr lang="en-US" dirty="0" err="1"/>
              <a:t>kWH</a:t>
            </a:r>
            <a:r>
              <a:rPr lang="en-US" dirty="0"/>
              <a:t> many incentive programs will find a way to incentivize a project!</a:t>
            </a:r>
          </a:p>
          <a:p>
            <a:r>
              <a:rPr lang="en-US" dirty="0"/>
              <a:t>On-peak demand reduction, long operational hours and advanced controls make a project more attractive from an incentive perspective. </a:t>
            </a:r>
          </a:p>
          <a:p>
            <a:r>
              <a:rPr lang="en-US" dirty="0"/>
              <a:t>Additional Engineering &amp; Site Review may be needed to get approval.</a:t>
            </a:r>
          </a:p>
          <a:p>
            <a:pPr lvl="1"/>
            <a:r>
              <a:rPr lang="en-US" dirty="0"/>
              <a:t>Measurement and verification of existing lighting (wattage, light levels,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Datalogging for operational hours &amp; control savings potential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Imagem 7" descr="Logotipo&#10;&#10;Descrição gerada automaticamente">
            <a:extLst>
              <a:ext uri="{FF2B5EF4-FFF2-40B4-BE49-F238E27FC236}">
                <a16:creationId xmlns:a16="http://schemas.microsoft.com/office/drawing/2014/main" id="{A6AE78F0-F6D9-8C80-BBF1-C730A576C1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793" y="5804804"/>
            <a:ext cx="2161113" cy="10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71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44C0-3B4F-CDE8-8244-5292D2D7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 to LED Economics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A9999FD-3BA7-7423-AE3B-C6D0B8E496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167721"/>
              </p:ext>
            </p:extLst>
          </p:nvPr>
        </p:nvGraphicFramePr>
        <p:xfrm>
          <a:off x="346842" y="3051190"/>
          <a:ext cx="11401624" cy="21892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62107">
                  <a:extLst>
                    <a:ext uri="{9D8B030D-6E8A-4147-A177-3AD203B41FA5}">
                      <a16:colId xmlns:a16="http://schemas.microsoft.com/office/drawing/2014/main" val="4160820782"/>
                    </a:ext>
                  </a:extLst>
                </a:gridCol>
                <a:gridCol w="759852">
                  <a:extLst>
                    <a:ext uri="{9D8B030D-6E8A-4147-A177-3AD203B41FA5}">
                      <a16:colId xmlns:a16="http://schemas.microsoft.com/office/drawing/2014/main" val="1461451340"/>
                    </a:ext>
                  </a:extLst>
                </a:gridCol>
                <a:gridCol w="1392720">
                  <a:extLst>
                    <a:ext uri="{9D8B030D-6E8A-4147-A177-3AD203B41FA5}">
                      <a16:colId xmlns:a16="http://schemas.microsoft.com/office/drawing/2014/main" val="440910459"/>
                    </a:ext>
                  </a:extLst>
                </a:gridCol>
                <a:gridCol w="1156220">
                  <a:extLst>
                    <a:ext uri="{9D8B030D-6E8A-4147-A177-3AD203B41FA5}">
                      <a16:colId xmlns:a16="http://schemas.microsoft.com/office/drawing/2014/main" val="560788474"/>
                    </a:ext>
                  </a:extLst>
                </a:gridCol>
                <a:gridCol w="1308049">
                  <a:extLst>
                    <a:ext uri="{9D8B030D-6E8A-4147-A177-3AD203B41FA5}">
                      <a16:colId xmlns:a16="http://schemas.microsoft.com/office/drawing/2014/main" val="4187937416"/>
                    </a:ext>
                  </a:extLst>
                </a:gridCol>
                <a:gridCol w="1343085">
                  <a:extLst>
                    <a:ext uri="{9D8B030D-6E8A-4147-A177-3AD203B41FA5}">
                      <a16:colId xmlns:a16="http://schemas.microsoft.com/office/drawing/2014/main" val="1764572123"/>
                    </a:ext>
                  </a:extLst>
                </a:gridCol>
                <a:gridCol w="1112425">
                  <a:extLst>
                    <a:ext uri="{9D8B030D-6E8A-4147-A177-3AD203B41FA5}">
                      <a16:colId xmlns:a16="http://schemas.microsoft.com/office/drawing/2014/main" val="2383597121"/>
                    </a:ext>
                  </a:extLst>
                </a:gridCol>
                <a:gridCol w="867166">
                  <a:extLst>
                    <a:ext uri="{9D8B030D-6E8A-4147-A177-3AD203B41FA5}">
                      <a16:colId xmlns:a16="http://schemas.microsoft.com/office/drawing/2014/main" val="1052694501"/>
                    </a:ext>
                  </a:extLst>
                </a:gridCol>
              </a:tblGrid>
              <a:tr h="82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Retrofit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Wattage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Control Savings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 Retrofit kWH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Incentive ($0.30/</a:t>
                      </a:r>
                      <a:r>
                        <a:rPr lang="en-US" sz="14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kWH</a:t>
                      </a: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Controlled)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Savings ($) / </a:t>
                      </a:r>
                      <a:r>
                        <a:rPr lang="en-US" sz="14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yr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Install Cost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ROI (yr)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307681"/>
                  </a:ext>
                </a:extLst>
              </a:tr>
              <a:tr h="2736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x 9.5W LED T8 Type 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28.5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102,600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$0.00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$12,384.00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$35,000.00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140676"/>
                  </a:ext>
                </a:extLst>
              </a:tr>
              <a:tr h="27365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x 10W LED T8 Type C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124,200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$0.00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$8,928.00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$55,000.00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66869"/>
                  </a:ext>
                </a:extLst>
              </a:tr>
              <a:tr h="2736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x 10W LED T8 Type C with Network Controls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86,940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$27,918.00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$14,899.60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$80,000.00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865081"/>
                  </a:ext>
                </a:extLst>
              </a:tr>
              <a:tr h="2736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LED Troffer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72,000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$0.00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$17,280.00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$90,000.00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602716"/>
                  </a:ext>
                </a:extLst>
              </a:tr>
              <a:tr h="2736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LED Troffer with Network Controls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50,400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$38,880.00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$20,736.00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$120,000.00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9" marR="8089" marT="808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17966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797B429-962C-8421-F155-216C17776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15909"/>
              </p:ext>
            </p:extLst>
          </p:nvPr>
        </p:nvGraphicFramePr>
        <p:xfrm>
          <a:off x="890490" y="1797408"/>
          <a:ext cx="10515600" cy="4474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40236">
                  <a:extLst>
                    <a:ext uri="{9D8B030D-6E8A-4147-A177-3AD203B41FA5}">
                      <a16:colId xmlns:a16="http://schemas.microsoft.com/office/drawing/2014/main" val="4109180206"/>
                    </a:ext>
                  </a:extLst>
                </a:gridCol>
                <a:gridCol w="1224292">
                  <a:extLst>
                    <a:ext uri="{9D8B030D-6E8A-4147-A177-3AD203B41FA5}">
                      <a16:colId xmlns:a16="http://schemas.microsoft.com/office/drawing/2014/main" val="2410112477"/>
                    </a:ext>
                  </a:extLst>
                </a:gridCol>
                <a:gridCol w="2195740">
                  <a:extLst>
                    <a:ext uri="{9D8B030D-6E8A-4147-A177-3AD203B41FA5}">
                      <a16:colId xmlns:a16="http://schemas.microsoft.com/office/drawing/2014/main" val="3123241538"/>
                    </a:ext>
                  </a:extLst>
                </a:gridCol>
                <a:gridCol w="1256230">
                  <a:extLst>
                    <a:ext uri="{9D8B030D-6E8A-4147-A177-3AD203B41FA5}">
                      <a16:colId xmlns:a16="http://schemas.microsoft.com/office/drawing/2014/main" val="2722350280"/>
                    </a:ext>
                  </a:extLst>
                </a:gridCol>
                <a:gridCol w="1352043">
                  <a:extLst>
                    <a:ext uri="{9D8B030D-6E8A-4147-A177-3AD203B41FA5}">
                      <a16:colId xmlns:a16="http://schemas.microsoft.com/office/drawing/2014/main" val="2994206107"/>
                    </a:ext>
                  </a:extLst>
                </a:gridCol>
                <a:gridCol w="1556980">
                  <a:extLst>
                    <a:ext uri="{9D8B030D-6E8A-4147-A177-3AD203B41FA5}">
                      <a16:colId xmlns:a16="http://schemas.microsoft.com/office/drawing/2014/main" val="3009912499"/>
                    </a:ext>
                  </a:extLst>
                </a:gridCol>
                <a:gridCol w="990079">
                  <a:extLst>
                    <a:ext uri="{9D8B030D-6E8A-4147-A177-3AD203B41FA5}">
                      <a16:colId xmlns:a16="http://schemas.microsoft.com/office/drawing/2014/main" val="1453913987"/>
                    </a:ext>
                  </a:extLst>
                </a:gridCol>
              </a:tblGrid>
              <a:tr h="223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2012 Retrofit Type A TLED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1" marR="7991" marT="799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solidFill>
                            <a:srgbClr val="000000"/>
                          </a:solidFill>
                          <a:effectLst/>
                        </a:rPr>
                        <a:t>Fixture Quantity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1" marR="7991" marT="799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solidFill>
                            <a:srgbClr val="000000"/>
                          </a:solidFill>
                          <a:effectLst/>
                        </a:rPr>
                        <a:t>Type 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1" marR="7991" marT="799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solidFill>
                            <a:srgbClr val="000000"/>
                          </a:solidFill>
                          <a:effectLst/>
                        </a:rPr>
                        <a:t>Watts/Fixture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1" marR="7991" marT="799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solidFill>
                            <a:srgbClr val="000000"/>
                          </a:solidFill>
                          <a:effectLst/>
                        </a:rPr>
                        <a:t>Operational Hours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1" marR="7991" marT="799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solidFill>
                            <a:srgbClr val="000000"/>
                          </a:solidFill>
                          <a:effectLst/>
                        </a:rPr>
                        <a:t>Energy Cost ($/kWH)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1" marR="7991" marT="799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solidFill>
                            <a:srgbClr val="000000"/>
                          </a:solidFill>
                          <a:effectLst/>
                        </a:rPr>
                        <a:t>Existing kWH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1" marR="7991" marT="799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600905"/>
                  </a:ext>
                </a:extLst>
              </a:tr>
              <a:tr h="223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Office Building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1" marR="7991" marT="799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1" marR="7991" marT="799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Troffer 3 x 15W LED T8 Type 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1" marR="7991" marT="799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50 System Watts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1" marR="7991" marT="799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3600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1" marR="7991" marT="799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$0.16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1" marR="7991" marT="799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180000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1" marR="7991" marT="799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469705"/>
                  </a:ext>
                </a:extLst>
              </a:tr>
            </a:tbl>
          </a:graphicData>
        </a:graphic>
      </p:graphicFrame>
      <p:pic>
        <p:nvPicPr>
          <p:cNvPr id="3" name="Imagem 7" descr="Logotipo&#10;&#10;Descrição gerada automaticamente">
            <a:extLst>
              <a:ext uri="{FF2B5EF4-FFF2-40B4-BE49-F238E27FC236}">
                <a16:creationId xmlns:a16="http://schemas.microsoft.com/office/drawing/2014/main" id="{20080032-7B11-631B-99C8-14C064B9B0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793" y="5804804"/>
            <a:ext cx="2161113" cy="10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35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59AD0A02825245923910872F1B3735" ma:contentTypeVersion="18" ma:contentTypeDescription="Create a new document." ma:contentTypeScope="" ma:versionID="f2b5b4bacd8c46b9abcccc73aa62c940">
  <xsd:schema xmlns:xsd="http://www.w3.org/2001/XMLSchema" xmlns:xs="http://www.w3.org/2001/XMLSchema" xmlns:p="http://schemas.microsoft.com/office/2006/metadata/properties" xmlns:ns2="4af95233-b752-4845-830d-e71f247571d9" xmlns:ns3="23cc7e03-5f29-4e70-b3f9-d6ea0288e258" targetNamespace="http://schemas.microsoft.com/office/2006/metadata/properties" ma:root="true" ma:fieldsID="5cb370668080a57d2a583691061751f6" ns2:_="" ns3:_="">
    <xsd:import namespace="4af95233-b752-4845-830d-e71f247571d9"/>
    <xsd:import namespace="23cc7e03-5f29-4e70-b3f9-d6ea0288e2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95233-b752-4845-830d-e71f247571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d721c67-81bd-4820-9a91-e2afb959d9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c7e03-5f29-4e70-b3f9-d6ea0288e25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6165b03-75c2-4ef8-a65b-998adeca6c33}" ma:internalName="TaxCatchAll" ma:showField="CatchAllData" ma:web="23cc7e03-5f29-4e70-b3f9-d6ea0288e2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af95233-b752-4845-830d-e71f247571d9" xsi:nil="true"/>
    <lcf76f155ced4ddcb4097134ff3c332f xmlns="4af95233-b752-4845-830d-e71f247571d9">
      <Terms xmlns="http://schemas.microsoft.com/office/infopath/2007/PartnerControls"/>
    </lcf76f155ced4ddcb4097134ff3c332f>
    <TaxCatchAll xmlns="23cc7e03-5f29-4e70-b3f9-d6ea0288e258" xsi:nil="true"/>
    <_Flow_SignoffStatus xmlns="4af95233-b752-4845-830d-e71f247571d9" xsi:nil="true"/>
  </documentManagement>
</p:properties>
</file>

<file path=customXml/itemProps1.xml><?xml version="1.0" encoding="utf-8"?>
<ds:datastoreItem xmlns:ds="http://schemas.openxmlformats.org/officeDocument/2006/customXml" ds:itemID="{41BFD1AD-2FBC-442E-89F9-41E426F273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E98DEB-CCA8-40F7-8147-F0D73DF042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f95233-b752-4845-830d-e71f247571d9"/>
    <ds:schemaRef ds:uri="23cc7e03-5f29-4e70-b3f9-d6ea0288e2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8C4913-3A4F-466B-AD99-7196D01EFDD3}">
  <ds:schemaRefs>
    <ds:schemaRef ds:uri="4af95233-b752-4845-830d-e71f247571d9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3cc7e03-5f29-4e70-b3f9-d6ea0288e258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9095</TotalTime>
  <Words>536</Words>
  <Application>Microsoft Office PowerPoint</Application>
  <PresentationFormat>Widescreen</PresentationFormat>
  <Paragraphs>181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Copperplate Gothic Bold</vt:lpstr>
      <vt:lpstr>Garamond</vt:lpstr>
      <vt:lpstr>Office Theme</vt:lpstr>
      <vt:lpstr>PowerPoint Presentation</vt:lpstr>
      <vt:lpstr>RE-LED LED to LED Lighting Retrofits</vt:lpstr>
      <vt:lpstr>Why LED to LED</vt:lpstr>
      <vt:lpstr>Historical DLC Requirements</vt:lpstr>
      <vt:lpstr>US DOE LED Roadmap</vt:lpstr>
      <vt:lpstr>Existing Building Conditions</vt:lpstr>
      <vt:lpstr>Re-Lamp vs Fixture Replacement</vt:lpstr>
      <vt:lpstr>Incentive Opportunities</vt:lpstr>
      <vt:lpstr>LED to LED Economics</vt:lpstr>
      <vt:lpstr>What does this mean for us? </vt:lpstr>
      <vt:lpstr>Checklist</vt:lpstr>
      <vt:lpstr>Questions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Hoffman</dc:creator>
  <cp:lastModifiedBy>Magee, Daniel</cp:lastModifiedBy>
  <cp:revision>67</cp:revision>
  <dcterms:created xsi:type="dcterms:W3CDTF">2016-01-28T02:13:43Z</dcterms:created>
  <dcterms:modified xsi:type="dcterms:W3CDTF">2024-03-13T20:00:23Z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0x010100B759AD0A02825245923910872F1B3735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any">
    <vt:lpwstr>NALMCO</vt:lpwstr>
  </property>
  <property fmtid="{D5CDD505-2E9C-101B-9397-08002B2CF9AE}" pid="6" name="Function">
    <vt:lpwstr>Meetings</vt:lpwstr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