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9760" autoAdjust="0"/>
  </p:normalViewPr>
  <p:slideViewPr>
    <p:cSldViewPr>
      <p:cViewPr varScale="1">
        <p:scale>
          <a:sx n="91" d="100"/>
          <a:sy n="91" d="100"/>
        </p:scale>
        <p:origin x="13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pPr/>
              <a:t>2022-11-16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E0F7-59CB-B041-9ABC-E56E1F40C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3493F-0519-4D46-9C0C-4EEE9EAC6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1E8EC-7964-8C4C-8345-D2C5F8E7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FB6E0-9A81-0444-B881-AC87D934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CF439-E977-7046-8841-2EF0F932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51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6E2E-2706-B545-AFF6-250B106C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0194C-146B-9B49-A57F-78E5CA25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F9E5-592C-B646-BFAC-61C5920F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2CF8F-E6CC-BA4C-A8DC-8B4F654E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89B81-30AB-7346-8632-430CCC51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51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A4C071-453A-F04D-B7FF-2DA2F4238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DB0E6-BA37-1345-B0C5-D7FA81FD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3483A-4BDD-3E4F-BF90-1E902458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EAB4B-4A69-4642-9A5B-DD9A1B82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5CC91-D412-9347-A379-CF20A7D4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6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775D-4A16-5A44-A8BC-4BFE98263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EA78-327E-D745-BEA2-93B6820D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B7467-C501-BE4B-B277-B70743AC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903CE-4335-C94B-A1A7-F27A83FD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67A06-A38C-F249-B181-7291E5ED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5CC5AB-4C04-734B-B8FC-103D77F3A8EB}"/>
              </a:ext>
            </a:extLst>
          </p:cNvPr>
          <p:cNvSpPr/>
          <p:nvPr userDrawn="1"/>
        </p:nvSpPr>
        <p:spPr>
          <a:xfrm>
            <a:off x="431371" y="332656"/>
            <a:ext cx="11425269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cps-efBold.tif">
            <a:extLst>
              <a:ext uri="{FF2B5EF4-FFF2-40B4-BE49-F238E27FC236}">
                <a16:creationId xmlns:a16="http://schemas.microsoft.com/office/drawing/2014/main" id="{8778F92D-7BAB-BD4C-9778-4F49A7F4F4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56373" y="5634620"/>
            <a:ext cx="2181888" cy="6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8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9A5B-F5D7-5342-BF97-8AFFC99D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0AAD1-C7D4-1742-AE9A-BE0EEB200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77A96-862D-2F4E-A973-75E1EF0D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F25A3-84FE-5344-A6B6-81F600B1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97B7D-C52C-AE43-88A6-0AC1D5EB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20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BFFCD-8BA5-6944-9234-7D7AA2563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1CEC1-3960-4248-942C-262474745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B1C40-45BD-D944-8103-F9E2079DA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09AB2-5609-C94D-9BDE-E415F97B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341CE-DFE0-E24D-8595-66442654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EF186-D396-0342-B393-271F388E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70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4FB64-1C0A-D04D-8821-CF88F9C9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1FD7-8751-464E-9837-5AF90DB10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61DD5-316B-5A49-A25B-28D08D0B2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A35D4-E414-8045-A3F4-A126362DD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A8DE4-64A3-8541-B0DF-2780AC2DE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EA07C-63FD-CA43-9295-D0449131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0F2D78-3F9D-044E-9E56-919746D9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7C4F7-67A6-364F-9EDB-C2B30DD7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66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9CF6-C769-F44F-9892-A0C3D4911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14A04-FCB2-F441-8564-4B2EC432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7A89F-EB81-D445-87DA-84857EE0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410FF-F305-FB47-9F4D-C83F0895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3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6C23B-ECC2-ED40-97C4-344BCC66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0ACC7-6363-5348-816D-06467218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CBDB4-0C5B-CB4E-BF5D-7F784C89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30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7572-523D-AF49-BA3A-4E9517A7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0C4C-FAB9-E34C-9D82-5DCC27268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B7985-D87C-9946-93EA-CDD5BF566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CE6F1-5EDC-9E4D-BFB6-1E82D6D6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7AEA4-1B86-E749-A930-85C00182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54170-3438-CB4F-9A74-8C9422B2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60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3743D-EF1C-0440-9AA7-A0614B651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32458-C7C2-1843-B507-56D66F552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D006D-D178-EC44-B89B-80DCD802C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01C2F-168E-6444-9AEA-2905DB47B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97A83-2FAE-8545-9BAF-5DE46309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B88E6-C17A-8046-BAC6-54607DCC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0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B46E9-0793-EE4F-8888-65CB0845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E2A90-6164-F941-B209-10E780691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D64D4-17CC-5C4B-9022-F3E323541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pPr/>
              <a:t>2022-11-16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7152A-C0CD-C349-B425-0B6A2878D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08F7E-4AC1-E346-9EE3-D4A1B8AFA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84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4ED7B43-E6F2-EB48-A8C0-C76598F2A32B}"/>
              </a:ext>
            </a:extLst>
          </p:cNvPr>
          <p:cNvSpPr txBox="1"/>
          <p:nvPr/>
        </p:nvSpPr>
        <p:spPr>
          <a:xfrm>
            <a:off x="354444" y="332656"/>
            <a:ext cx="11430188" cy="61926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88317D5-E19B-B24D-828B-CBDB1D7B2EC6}"/>
              </a:ext>
            </a:extLst>
          </p:cNvPr>
          <p:cNvSpPr txBox="1">
            <a:spLocks/>
          </p:cNvSpPr>
          <p:nvPr/>
        </p:nvSpPr>
        <p:spPr>
          <a:xfrm>
            <a:off x="1981200" y="1700808"/>
            <a:ext cx="8579296" cy="424847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b="1" dirty="0"/>
              <a:t>Faculty: </a:t>
            </a:r>
            <a:r>
              <a:rPr lang="en-CA" sz="2400" dirty="0">
                <a:solidFill>
                  <a:srgbClr val="FF0000"/>
                </a:solidFill>
              </a:rPr>
              <a:t>[Speaker’s name]</a:t>
            </a:r>
          </a:p>
          <a:p>
            <a:pPr marL="0" indent="0">
              <a:buFont typeface="Arial" pitchFamily="34" charset="0"/>
              <a:buNone/>
            </a:pPr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CA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Potential for conflict(s) of interest: Not Applicable</a:t>
            </a:r>
            <a:endParaRPr lang="en-CA" sz="2400" b="1" dirty="0"/>
          </a:p>
          <a:p>
            <a:pPr marL="0" indent="0">
              <a:buFont typeface="Arial" pitchFamily="34" charset="0"/>
              <a:buNone/>
            </a:pPr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CA" sz="2400" dirty="0">
                <a:solidFill>
                  <a:srgbClr val="FF0000"/>
                </a:solidFill>
              </a:rPr>
              <a:t>OR</a:t>
            </a:r>
          </a:p>
          <a:p>
            <a:endParaRPr lang="en-CA" sz="2400" b="1" dirty="0"/>
          </a:p>
          <a:p>
            <a:r>
              <a:rPr lang="en-CA" sz="2400" b="1" dirty="0"/>
              <a:t>Relationships with commercial interests: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Grants/Research Support: </a:t>
            </a:r>
            <a:r>
              <a:rPr lang="en-CA" sz="2000" dirty="0" err="1">
                <a:solidFill>
                  <a:srgbClr val="FF0000"/>
                </a:solidFill>
              </a:rPr>
              <a:t>PharmaCorp</a:t>
            </a:r>
            <a:r>
              <a:rPr lang="en-CA" sz="2000" dirty="0">
                <a:solidFill>
                  <a:srgbClr val="FF0000"/>
                </a:solidFill>
              </a:rPr>
              <a:t> ABC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Speakers Bureau/Honoraria: </a:t>
            </a:r>
            <a:r>
              <a:rPr lang="en-CA" sz="2000" dirty="0">
                <a:solidFill>
                  <a:srgbClr val="FF0000"/>
                </a:solidFill>
              </a:rPr>
              <a:t>XYZ Biopharmaceuticals Ltd.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Consulting Fees: </a:t>
            </a:r>
            <a:r>
              <a:rPr lang="en-CA" sz="2000" dirty="0" err="1">
                <a:solidFill>
                  <a:srgbClr val="FF0000"/>
                </a:solidFill>
              </a:rPr>
              <a:t>MedX</a:t>
            </a:r>
            <a:r>
              <a:rPr lang="en-CA" sz="2000" dirty="0">
                <a:solidFill>
                  <a:srgbClr val="FF0000"/>
                </a:solidFill>
              </a:rPr>
              <a:t> Group Inc.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Other: </a:t>
            </a:r>
            <a:r>
              <a:rPr lang="en-CA" sz="2000" dirty="0">
                <a:solidFill>
                  <a:srgbClr val="FF0000"/>
                </a:solidFill>
              </a:rPr>
              <a:t>Employee of XXY Hospital Group</a:t>
            </a:r>
          </a:p>
          <a:p>
            <a:pPr lvl="1"/>
            <a:endParaRPr lang="en-CA" sz="20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C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A0357F-A476-1042-85A6-E6129F40BD86}"/>
              </a:ext>
            </a:extLst>
          </p:cNvPr>
          <p:cNvSpPr txBox="1"/>
          <p:nvPr/>
        </p:nvSpPr>
        <p:spPr>
          <a:xfrm>
            <a:off x="2236573" y="704335"/>
            <a:ext cx="702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/>
              <a:t>Faculty/Presenter Disclosure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3914BC-B9CB-5943-AC18-BCB708196D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5173518"/>
            <a:ext cx="2920876" cy="119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3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2734</TotalTime>
  <Words>57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Desarae Davidson</cp:lastModifiedBy>
  <cp:revision>40</cp:revision>
  <dcterms:created xsi:type="dcterms:W3CDTF">2011-10-19T14:22:10Z</dcterms:created>
  <dcterms:modified xsi:type="dcterms:W3CDTF">2022-11-16T19:50:44Z</dcterms:modified>
</cp:coreProperties>
</file>